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3"/>
  </p:notesMasterIdLst>
  <p:sldIdLst>
    <p:sldId id="256" r:id="rId2"/>
    <p:sldId id="257" r:id="rId3"/>
    <p:sldId id="258" r:id="rId4"/>
    <p:sldId id="263" r:id="rId5"/>
    <p:sldId id="273" r:id="rId6"/>
    <p:sldId id="274" r:id="rId7"/>
    <p:sldId id="275" r:id="rId8"/>
    <p:sldId id="277" r:id="rId9"/>
    <p:sldId id="278" r:id="rId10"/>
    <p:sldId id="276" r:id="rId11"/>
    <p:sldId id="279" r:id="rId12"/>
    <p:sldId id="271" r:id="rId13"/>
    <p:sldId id="280" r:id="rId14"/>
    <p:sldId id="281" r:id="rId15"/>
    <p:sldId id="262" r:id="rId16"/>
    <p:sldId id="267" r:id="rId17"/>
    <p:sldId id="265" r:id="rId18"/>
    <p:sldId id="266" r:id="rId19"/>
    <p:sldId id="260" r:id="rId20"/>
    <p:sldId id="268" r:id="rId21"/>
    <p:sldId id="26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FF1F79-5CC8-4D02-8618-CFC1D7CBF7F6}" v="36" dt="2021-02-19T18:37:39.7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2268" autoAdjust="0"/>
  </p:normalViewPr>
  <p:slideViewPr>
    <p:cSldViewPr snapToGrid="0">
      <p:cViewPr varScale="1">
        <p:scale>
          <a:sx n="82" d="100"/>
          <a:sy n="82" d="100"/>
        </p:scale>
        <p:origin x="16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serId="0df92e9667c24698" providerId="LiveId" clId="{E8FF1F79-5CC8-4D02-8618-CFC1D7CBF7F6}"/>
    <pc:docChg chg="undo custSel addSld delSld modSld sldOrd">
      <pc:chgData name="Michael" userId="0df92e9667c24698" providerId="LiveId" clId="{E8FF1F79-5CC8-4D02-8618-CFC1D7CBF7F6}" dt="2021-02-19T20:37:05.387" v="9949" actId="5793"/>
      <pc:docMkLst>
        <pc:docMk/>
      </pc:docMkLst>
      <pc:sldChg chg="modNotesTx">
        <pc:chgData name="Michael" userId="0df92e9667c24698" providerId="LiveId" clId="{E8FF1F79-5CC8-4D02-8618-CFC1D7CBF7F6}" dt="2021-02-19T03:57:57.832" v="443" actId="20577"/>
        <pc:sldMkLst>
          <pc:docMk/>
          <pc:sldMk cId="2114640038" sldId="257"/>
        </pc:sldMkLst>
      </pc:sldChg>
      <pc:sldChg chg="modNotesTx">
        <pc:chgData name="Michael" userId="0df92e9667c24698" providerId="LiveId" clId="{E8FF1F79-5CC8-4D02-8618-CFC1D7CBF7F6}" dt="2021-02-19T04:14:43.459" v="1550" actId="20577"/>
        <pc:sldMkLst>
          <pc:docMk/>
          <pc:sldMk cId="3389986444" sldId="258"/>
        </pc:sldMkLst>
      </pc:sldChg>
      <pc:sldChg chg="del modNotesTx">
        <pc:chgData name="Michael" userId="0df92e9667c24698" providerId="LiveId" clId="{E8FF1F79-5CC8-4D02-8618-CFC1D7CBF7F6}" dt="2021-02-19T19:42:25.110" v="8890" actId="47"/>
        <pc:sldMkLst>
          <pc:docMk/>
          <pc:sldMk cId="2674961052" sldId="259"/>
        </pc:sldMkLst>
      </pc:sldChg>
      <pc:sldChg chg="modSp mod modNotesTx">
        <pc:chgData name="Michael" userId="0df92e9667c24698" providerId="LiveId" clId="{E8FF1F79-5CC8-4D02-8618-CFC1D7CBF7F6}" dt="2021-02-19T04:48:53.524" v="2224" actId="20577"/>
        <pc:sldMkLst>
          <pc:docMk/>
          <pc:sldMk cId="1039831826" sldId="263"/>
        </pc:sldMkLst>
        <pc:spChg chg="mod">
          <ac:chgData name="Michael" userId="0df92e9667c24698" providerId="LiveId" clId="{E8FF1F79-5CC8-4D02-8618-CFC1D7CBF7F6}" dt="2021-02-19T04:16:18.476" v="1577" actId="20577"/>
          <ac:spMkLst>
            <pc:docMk/>
            <pc:sldMk cId="1039831826" sldId="263"/>
            <ac:spMk id="3" creationId="{9F903986-10EC-45B8-85EF-6C132526FC4B}"/>
          </ac:spMkLst>
        </pc:spChg>
      </pc:sldChg>
      <pc:sldChg chg="modSp mod modNotesTx">
        <pc:chgData name="Michael" userId="0df92e9667c24698" providerId="LiveId" clId="{E8FF1F79-5CC8-4D02-8618-CFC1D7CBF7F6}" dt="2021-02-19T20:37:05.387" v="9949" actId="5793"/>
        <pc:sldMkLst>
          <pc:docMk/>
          <pc:sldMk cId="2505894079" sldId="265"/>
        </pc:sldMkLst>
        <pc:spChg chg="mod">
          <ac:chgData name="Michael" userId="0df92e9667c24698" providerId="LiveId" clId="{E8FF1F79-5CC8-4D02-8618-CFC1D7CBF7F6}" dt="2021-02-19T20:31:38.362" v="9608" actId="1076"/>
          <ac:spMkLst>
            <pc:docMk/>
            <pc:sldMk cId="2505894079" sldId="265"/>
            <ac:spMk id="3" creationId="{6E8C59F3-CC50-4F3E-96DF-BC0829DD656F}"/>
          </ac:spMkLst>
        </pc:spChg>
      </pc:sldChg>
      <pc:sldChg chg="addSp modSp mod modNotesTx">
        <pc:chgData name="Michael" userId="0df92e9667c24698" providerId="LiveId" clId="{E8FF1F79-5CC8-4D02-8618-CFC1D7CBF7F6}" dt="2021-02-19T20:18:27.628" v="8892" actId="1076"/>
        <pc:sldMkLst>
          <pc:docMk/>
          <pc:sldMk cId="765037243" sldId="266"/>
        </pc:sldMkLst>
        <pc:spChg chg="mod">
          <ac:chgData name="Michael" userId="0df92e9667c24698" providerId="LiveId" clId="{E8FF1F79-5CC8-4D02-8618-CFC1D7CBF7F6}" dt="2021-02-19T14:50:31.273" v="4164" actId="20577"/>
          <ac:spMkLst>
            <pc:docMk/>
            <pc:sldMk cId="765037243" sldId="266"/>
            <ac:spMk id="3" creationId="{85AD0496-3F16-42F1-9588-5B7A90E9B0FD}"/>
          </ac:spMkLst>
        </pc:spChg>
        <pc:spChg chg="mod">
          <ac:chgData name="Michael" userId="0df92e9667c24698" providerId="LiveId" clId="{E8FF1F79-5CC8-4D02-8618-CFC1D7CBF7F6}" dt="2021-02-19T06:33:42.433" v="2300" actId="1076"/>
          <ac:spMkLst>
            <pc:docMk/>
            <pc:sldMk cId="765037243" sldId="266"/>
            <ac:spMk id="6" creationId="{19E13743-DF93-4379-AD18-330904A1290D}"/>
          </ac:spMkLst>
        </pc:spChg>
        <pc:picChg chg="add mod modCrop">
          <ac:chgData name="Michael" userId="0df92e9667c24698" providerId="LiveId" clId="{E8FF1F79-5CC8-4D02-8618-CFC1D7CBF7F6}" dt="2021-02-19T20:18:27.628" v="8892" actId="1076"/>
          <ac:picMkLst>
            <pc:docMk/>
            <pc:sldMk cId="765037243" sldId="266"/>
            <ac:picMk id="4" creationId="{6CAD9513-B645-4268-BC54-D1B2F72F321B}"/>
          </ac:picMkLst>
        </pc:picChg>
        <pc:picChg chg="mod">
          <ac:chgData name="Michael" userId="0df92e9667c24698" providerId="LiveId" clId="{E8FF1F79-5CC8-4D02-8618-CFC1D7CBF7F6}" dt="2021-02-19T06:33:32.081" v="2296" actId="1076"/>
          <ac:picMkLst>
            <pc:docMk/>
            <pc:sldMk cId="765037243" sldId="266"/>
            <ac:picMk id="5" creationId="{7D5A5DE3-84A2-42F8-BFD1-5A5857ECE008}"/>
          </ac:picMkLst>
        </pc:picChg>
      </pc:sldChg>
      <pc:sldChg chg="modSp mod modNotesTx">
        <pc:chgData name="Michael" userId="0df92e9667c24698" providerId="LiveId" clId="{E8FF1F79-5CC8-4D02-8618-CFC1D7CBF7F6}" dt="2021-02-19T20:32:53.965" v="9620" actId="20577"/>
        <pc:sldMkLst>
          <pc:docMk/>
          <pc:sldMk cId="2165859283" sldId="267"/>
        </pc:sldMkLst>
        <pc:spChg chg="mod">
          <ac:chgData name="Michael" userId="0df92e9667c24698" providerId="LiveId" clId="{E8FF1F79-5CC8-4D02-8618-CFC1D7CBF7F6}" dt="2021-02-19T20:32:53.965" v="9620" actId="20577"/>
          <ac:spMkLst>
            <pc:docMk/>
            <pc:sldMk cId="2165859283" sldId="267"/>
            <ac:spMk id="2" creationId="{16683F18-F849-4608-A77C-0A75EADF2F7C}"/>
          </ac:spMkLst>
        </pc:spChg>
      </pc:sldChg>
      <pc:sldChg chg="modSp mod">
        <pc:chgData name="Michael" userId="0df92e9667c24698" providerId="LiveId" clId="{E8FF1F79-5CC8-4D02-8618-CFC1D7CBF7F6}" dt="2021-02-19T20:33:23.920" v="9689" actId="1076"/>
        <pc:sldMkLst>
          <pc:docMk/>
          <pc:sldMk cId="4172403589" sldId="268"/>
        </pc:sldMkLst>
        <pc:spChg chg="mod">
          <ac:chgData name="Michael" userId="0df92e9667c24698" providerId="LiveId" clId="{E8FF1F79-5CC8-4D02-8618-CFC1D7CBF7F6}" dt="2021-02-19T20:33:23.920" v="9689" actId="1076"/>
          <ac:spMkLst>
            <pc:docMk/>
            <pc:sldMk cId="4172403589" sldId="268"/>
            <ac:spMk id="3" creationId="{A67476D0-B69F-4CF4-BCD0-EA6B05E4DA52}"/>
          </ac:spMkLst>
        </pc:spChg>
      </pc:sldChg>
      <pc:sldChg chg="addSp delSp modSp mod modNotesTx">
        <pc:chgData name="Michael" userId="0df92e9667c24698" providerId="LiveId" clId="{E8FF1F79-5CC8-4D02-8618-CFC1D7CBF7F6}" dt="2021-02-19T18:40:06.850" v="6961" actId="20577"/>
        <pc:sldMkLst>
          <pc:docMk/>
          <pc:sldMk cId="223381919" sldId="271"/>
        </pc:sldMkLst>
        <pc:spChg chg="add mod">
          <ac:chgData name="Michael" userId="0df92e9667c24698" providerId="LiveId" clId="{E8FF1F79-5CC8-4D02-8618-CFC1D7CBF7F6}" dt="2021-02-19T18:30:56.592" v="5758" actId="403"/>
          <ac:spMkLst>
            <pc:docMk/>
            <pc:sldMk cId="223381919" sldId="271"/>
            <ac:spMk id="4" creationId="{D3394A10-272E-4273-90CF-E7A08BDAD736}"/>
          </ac:spMkLst>
        </pc:spChg>
        <pc:spChg chg="add mod">
          <ac:chgData name="Michael" userId="0df92e9667c24698" providerId="LiveId" clId="{E8FF1F79-5CC8-4D02-8618-CFC1D7CBF7F6}" dt="2021-02-19T18:37:51.818" v="6554" actId="403"/>
          <ac:spMkLst>
            <pc:docMk/>
            <pc:sldMk cId="223381919" sldId="271"/>
            <ac:spMk id="6" creationId="{40A4D45A-A46F-4719-B4F9-39A6227B6028}"/>
          </ac:spMkLst>
        </pc:spChg>
        <pc:picChg chg="add mod">
          <ac:chgData name="Michael" userId="0df92e9667c24698" providerId="LiveId" clId="{E8FF1F79-5CC8-4D02-8618-CFC1D7CBF7F6}" dt="2021-02-19T18:30:25.419" v="5719" actId="1076"/>
          <ac:picMkLst>
            <pc:docMk/>
            <pc:sldMk cId="223381919" sldId="271"/>
            <ac:picMk id="3" creationId="{BCDF9C56-C444-4962-8135-1834B90C0629}"/>
          </ac:picMkLst>
        </pc:picChg>
        <pc:picChg chg="del">
          <ac:chgData name="Michael" userId="0df92e9667c24698" providerId="LiveId" clId="{E8FF1F79-5CC8-4D02-8618-CFC1D7CBF7F6}" dt="2021-02-19T18:30:20.141" v="5717" actId="478"/>
          <ac:picMkLst>
            <pc:docMk/>
            <pc:sldMk cId="223381919" sldId="271"/>
            <ac:picMk id="5" creationId="{2330984F-57CF-4BDE-8D54-4433EFE2D646}"/>
          </ac:picMkLst>
        </pc:picChg>
      </pc:sldChg>
      <pc:sldChg chg="addSp modSp mod modNotesTx">
        <pc:chgData name="Michael" userId="0df92e9667c24698" providerId="LiveId" clId="{E8FF1F79-5CC8-4D02-8618-CFC1D7CBF7F6}" dt="2021-02-19T04:11:51.380" v="1305" actId="20577"/>
        <pc:sldMkLst>
          <pc:docMk/>
          <pc:sldMk cId="3990318081" sldId="273"/>
        </pc:sldMkLst>
        <pc:spChg chg="mod">
          <ac:chgData name="Michael" userId="0df92e9667c24698" providerId="LiveId" clId="{E8FF1F79-5CC8-4D02-8618-CFC1D7CBF7F6}" dt="2021-02-19T04:07:30.990" v="1023" actId="1076"/>
          <ac:spMkLst>
            <pc:docMk/>
            <pc:sldMk cId="3990318081" sldId="273"/>
            <ac:spMk id="2" creationId="{C62B18B4-BD10-4DB8-9B4D-885FCFE4E49E}"/>
          </ac:spMkLst>
        </pc:spChg>
        <pc:picChg chg="add mod">
          <ac:chgData name="Michael" userId="0df92e9667c24698" providerId="LiveId" clId="{E8FF1F79-5CC8-4D02-8618-CFC1D7CBF7F6}" dt="2021-02-19T04:07:50.033" v="1025" actId="1076"/>
          <ac:picMkLst>
            <pc:docMk/>
            <pc:sldMk cId="3990318081" sldId="273"/>
            <ac:picMk id="4" creationId="{45436534-992A-432A-A367-85C85876721C}"/>
          </ac:picMkLst>
        </pc:picChg>
        <pc:picChg chg="mod">
          <ac:chgData name="Michael" userId="0df92e9667c24698" providerId="LiveId" clId="{E8FF1F79-5CC8-4D02-8618-CFC1D7CBF7F6}" dt="2021-02-19T04:08:07.630" v="1032" actId="1076"/>
          <ac:picMkLst>
            <pc:docMk/>
            <pc:sldMk cId="3990318081" sldId="273"/>
            <ac:picMk id="5" creationId="{E3B05669-03B0-4A16-AA6C-4EEA3C1F4DA0}"/>
          </ac:picMkLst>
        </pc:picChg>
        <pc:picChg chg="mod">
          <ac:chgData name="Michael" userId="0df92e9667c24698" providerId="LiveId" clId="{E8FF1F79-5CC8-4D02-8618-CFC1D7CBF7F6}" dt="2021-02-19T04:07:53.984" v="1027" actId="1076"/>
          <ac:picMkLst>
            <pc:docMk/>
            <pc:sldMk cId="3990318081" sldId="273"/>
            <ac:picMk id="7" creationId="{49D2FCD9-E495-4CD1-A993-4C348DD43E37}"/>
          </ac:picMkLst>
        </pc:picChg>
        <pc:picChg chg="add mod">
          <ac:chgData name="Michael" userId="0df92e9667c24698" providerId="LiveId" clId="{E8FF1F79-5CC8-4D02-8618-CFC1D7CBF7F6}" dt="2021-02-19T04:09:20.965" v="1039" actId="1076"/>
          <ac:picMkLst>
            <pc:docMk/>
            <pc:sldMk cId="3990318081" sldId="273"/>
            <ac:picMk id="8" creationId="{688CB6F6-89AA-46F6-9111-DECDFF54D20F}"/>
          </ac:picMkLst>
        </pc:picChg>
      </pc:sldChg>
      <pc:sldChg chg="addSp delSp modSp mod modNotesTx">
        <pc:chgData name="Michael" userId="0df92e9667c24698" providerId="LiveId" clId="{E8FF1F79-5CC8-4D02-8618-CFC1D7CBF7F6}" dt="2021-02-19T19:38:27.807" v="8808" actId="20577"/>
        <pc:sldMkLst>
          <pc:docMk/>
          <pc:sldMk cId="522484271" sldId="274"/>
        </pc:sldMkLst>
        <pc:spChg chg="add del mod">
          <ac:chgData name="Michael" userId="0df92e9667c24698" providerId="LiveId" clId="{E8FF1F79-5CC8-4D02-8618-CFC1D7CBF7F6}" dt="2021-02-19T04:55:20.667" v="2259" actId="478"/>
          <ac:spMkLst>
            <pc:docMk/>
            <pc:sldMk cId="522484271" sldId="274"/>
            <ac:spMk id="7" creationId="{3FC8CB28-4993-4DAD-BE87-99740AD82457}"/>
          </ac:spMkLst>
        </pc:spChg>
        <pc:spChg chg="del mod">
          <ac:chgData name="Michael" userId="0df92e9667c24698" providerId="LiveId" clId="{E8FF1F79-5CC8-4D02-8618-CFC1D7CBF7F6}" dt="2021-02-19T04:49:37.236" v="2230" actId="478"/>
          <ac:spMkLst>
            <pc:docMk/>
            <pc:sldMk cId="522484271" sldId="274"/>
            <ac:spMk id="8" creationId="{5C7072DE-F125-46DD-A5EC-C8F6A75A2A38}"/>
          </ac:spMkLst>
        </pc:spChg>
        <pc:spChg chg="del">
          <ac:chgData name="Michael" userId="0df92e9667c24698" providerId="LiveId" clId="{E8FF1F79-5CC8-4D02-8618-CFC1D7CBF7F6}" dt="2021-02-19T04:49:35.636" v="2229" actId="478"/>
          <ac:spMkLst>
            <pc:docMk/>
            <pc:sldMk cId="522484271" sldId="274"/>
            <ac:spMk id="11" creationId="{C0FC903E-9B5E-4597-8CA1-6493A0F6ACF9}"/>
          </ac:spMkLst>
        </pc:spChg>
        <pc:spChg chg="add mod">
          <ac:chgData name="Michael" userId="0df92e9667c24698" providerId="LiveId" clId="{E8FF1F79-5CC8-4D02-8618-CFC1D7CBF7F6}" dt="2021-02-19T19:09:55.377" v="8707" actId="1076"/>
          <ac:spMkLst>
            <pc:docMk/>
            <pc:sldMk cId="522484271" sldId="274"/>
            <ac:spMk id="13" creationId="{5C75CC42-45A1-4B9D-AF9C-D41E85F7CD08}"/>
          </ac:spMkLst>
        </pc:spChg>
        <pc:picChg chg="add mod">
          <ac:chgData name="Michael" userId="0df92e9667c24698" providerId="LiveId" clId="{E8FF1F79-5CC8-4D02-8618-CFC1D7CBF7F6}" dt="2021-02-19T19:10:01.039" v="8708" actId="1076"/>
          <ac:picMkLst>
            <pc:docMk/>
            <pc:sldMk cId="522484271" sldId="274"/>
            <ac:picMk id="4" creationId="{F0A3105C-FF95-44CB-AF18-8CE3BFFEF959}"/>
          </ac:picMkLst>
        </pc:picChg>
        <pc:picChg chg="del mod">
          <ac:chgData name="Michael" userId="0df92e9667c24698" providerId="LiveId" clId="{E8FF1F79-5CC8-4D02-8618-CFC1D7CBF7F6}" dt="2021-02-19T04:51:43.840" v="2258" actId="478"/>
          <ac:picMkLst>
            <pc:docMk/>
            <pc:sldMk cId="522484271" sldId="274"/>
            <ac:picMk id="5" creationId="{1C24FF98-5DD8-47BD-8028-7B5A9BD1626E}"/>
          </ac:picMkLst>
        </pc:picChg>
        <pc:picChg chg="del">
          <ac:chgData name="Michael" userId="0df92e9667c24698" providerId="LiveId" clId="{E8FF1F79-5CC8-4D02-8618-CFC1D7CBF7F6}" dt="2021-02-19T04:49:34.212" v="2227" actId="478"/>
          <ac:picMkLst>
            <pc:docMk/>
            <pc:sldMk cId="522484271" sldId="274"/>
            <ac:picMk id="10" creationId="{E63D55AB-868F-4D73-AFEB-7018D13527BA}"/>
          </ac:picMkLst>
        </pc:picChg>
        <pc:picChg chg="add mod">
          <ac:chgData name="Michael" userId="0df92e9667c24698" providerId="LiveId" clId="{E8FF1F79-5CC8-4D02-8618-CFC1D7CBF7F6}" dt="2021-02-19T06:54:45.939" v="3486" actId="14100"/>
          <ac:picMkLst>
            <pc:docMk/>
            <pc:sldMk cId="522484271" sldId="274"/>
            <ac:picMk id="12" creationId="{B1C4E2A2-D799-4E67-B2A9-2F9957231CA4}"/>
          </ac:picMkLst>
        </pc:picChg>
      </pc:sldChg>
      <pc:sldChg chg="addSp delSp modSp mod modNotesTx">
        <pc:chgData name="Michael" userId="0df92e9667c24698" providerId="LiveId" clId="{E8FF1F79-5CC8-4D02-8618-CFC1D7CBF7F6}" dt="2021-02-19T19:39:55.551" v="8835" actId="20577"/>
        <pc:sldMkLst>
          <pc:docMk/>
          <pc:sldMk cId="3355971880" sldId="275"/>
        </pc:sldMkLst>
        <pc:spChg chg="mod">
          <ac:chgData name="Michael" userId="0df92e9667c24698" providerId="LiveId" clId="{E8FF1F79-5CC8-4D02-8618-CFC1D7CBF7F6}" dt="2021-02-19T19:19:49.955" v="8721" actId="20577"/>
          <ac:spMkLst>
            <pc:docMk/>
            <pc:sldMk cId="3355971880" sldId="275"/>
            <ac:spMk id="10" creationId="{D261652D-5966-4419-A2F8-E5A03D1249BA}"/>
          </ac:spMkLst>
        </pc:spChg>
        <pc:spChg chg="del">
          <ac:chgData name="Michael" userId="0df92e9667c24698" providerId="LiveId" clId="{E8FF1F79-5CC8-4D02-8618-CFC1D7CBF7F6}" dt="2021-02-19T15:30:19.999" v="4418" actId="478"/>
          <ac:spMkLst>
            <pc:docMk/>
            <pc:sldMk cId="3355971880" sldId="275"/>
            <ac:spMk id="15" creationId="{F55B7B87-D520-4D35-B672-EF1E58E36524}"/>
          </ac:spMkLst>
        </pc:spChg>
        <pc:picChg chg="add mod">
          <ac:chgData name="Michael" userId="0df92e9667c24698" providerId="LiveId" clId="{E8FF1F79-5CC8-4D02-8618-CFC1D7CBF7F6}" dt="2021-02-19T15:42:42.748" v="4491" actId="1076"/>
          <ac:picMkLst>
            <pc:docMk/>
            <pc:sldMk cId="3355971880" sldId="275"/>
            <ac:picMk id="4" creationId="{50D5BD44-A4B5-4663-94C5-303E9C9A727B}"/>
          </ac:picMkLst>
        </pc:picChg>
        <pc:picChg chg="add mod ord">
          <ac:chgData name="Michael" userId="0df92e9667c24698" providerId="LiveId" clId="{E8FF1F79-5CC8-4D02-8618-CFC1D7CBF7F6}" dt="2021-02-19T15:36:04.417" v="4428" actId="1076"/>
          <ac:picMkLst>
            <pc:docMk/>
            <pc:sldMk cId="3355971880" sldId="275"/>
            <ac:picMk id="6" creationId="{D34861F4-27FA-4FC0-9C4A-A6CB665CA608}"/>
          </ac:picMkLst>
        </pc:picChg>
        <pc:picChg chg="del mod">
          <ac:chgData name="Michael" userId="0df92e9667c24698" providerId="LiveId" clId="{E8FF1F79-5CC8-4D02-8618-CFC1D7CBF7F6}" dt="2021-02-19T15:30:25.279" v="4419" actId="478"/>
          <ac:picMkLst>
            <pc:docMk/>
            <pc:sldMk cId="3355971880" sldId="275"/>
            <ac:picMk id="12" creationId="{99E87BA9-EE45-4695-9115-94B6507B74B1}"/>
          </ac:picMkLst>
        </pc:picChg>
        <pc:picChg chg="del mod">
          <ac:chgData name="Michael" userId="0df92e9667c24698" providerId="LiveId" clId="{E8FF1F79-5CC8-4D02-8618-CFC1D7CBF7F6}" dt="2021-02-19T06:50:21.821" v="3439" actId="478"/>
          <ac:picMkLst>
            <pc:docMk/>
            <pc:sldMk cId="3355971880" sldId="275"/>
            <ac:picMk id="14" creationId="{F5684B04-9DF4-4512-87D1-97F406236660}"/>
          </ac:picMkLst>
        </pc:picChg>
      </pc:sldChg>
      <pc:sldChg chg="addSp delSp modSp mod modNotesTx">
        <pc:chgData name="Michael" userId="0df92e9667c24698" providerId="LiveId" clId="{E8FF1F79-5CC8-4D02-8618-CFC1D7CBF7F6}" dt="2021-02-19T19:41:04.759" v="8875" actId="20577"/>
        <pc:sldMkLst>
          <pc:docMk/>
          <pc:sldMk cId="3224105307" sldId="276"/>
        </pc:sldMkLst>
        <pc:spChg chg="add del mod">
          <ac:chgData name="Michael" userId="0df92e9667c24698" providerId="LiveId" clId="{E8FF1F79-5CC8-4D02-8618-CFC1D7CBF7F6}" dt="2021-02-19T06:53:27.677" v="3467" actId="931"/>
          <ac:spMkLst>
            <pc:docMk/>
            <pc:sldMk cId="3224105307" sldId="276"/>
            <ac:spMk id="3" creationId="{78DAC325-E7E8-421A-BA62-09780A5F1E27}"/>
          </ac:spMkLst>
        </pc:spChg>
        <pc:spChg chg="add del mod">
          <ac:chgData name="Michael" userId="0df92e9667c24698" providerId="LiveId" clId="{E8FF1F79-5CC8-4D02-8618-CFC1D7CBF7F6}" dt="2021-02-19T15:40:28.925" v="4459" actId="478"/>
          <ac:spMkLst>
            <pc:docMk/>
            <pc:sldMk cId="3224105307" sldId="276"/>
            <ac:spMk id="8" creationId="{DFF9AAE5-83D8-410B-8788-5A254873EF52}"/>
          </ac:spMkLst>
        </pc:spChg>
        <pc:spChg chg="mod">
          <ac:chgData name="Michael" userId="0df92e9667c24698" providerId="LiveId" clId="{E8FF1F79-5CC8-4D02-8618-CFC1D7CBF7F6}" dt="2021-02-19T19:07:25.598" v="8638" actId="20577"/>
          <ac:spMkLst>
            <pc:docMk/>
            <pc:sldMk cId="3224105307" sldId="276"/>
            <ac:spMk id="11" creationId="{E85C356F-C5F6-44EE-93D8-D45E299ED35B}"/>
          </ac:spMkLst>
        </pc:spChg>
        <pc:spChg chg="del mod">
          <ac:chgData name="Michael" userId="0df92e9667c24698" providerId="LiveId" clId="{E8FF1F79-5CC8-4D02-8618-CFC1D7CBF7F6}" dt="2021-02-19T15:40:15.485" v="4457" actId="478"/>
          <ac:spMkLst>
            <pc:docMk/>
            <pc:sldMk cId="3224105307" sldId="276"/>
            <ac:spMk id="14" creationId="{2E2895E7-13D2-4005-87EA-5A7957C0C4A7}"/>
          </ac:spMkLst>
        </pc:spChg>
        <pc:picChg chg="del">
          <ac:chgData name="Michael" userId="0df92e9667c24698" providerId="LiveId" clId="{E8FF1F79-5CC8-4D02-8618-CFC1D7CBF7F6}" dt="2021-02-19T06:51:40.352" v="3449" actId="478"/>
          <ac:picMkLst>
            <pc:docMk/>
            <pc:sldMk cId="3224105307" sldId="276"/>
            <ac:picMk id="5" creationId="{BDF55AC5-0FE7-4CA1-89CF-2D7C28EDA770}"/>
          </ac:picMkLst>
        </pc:picChg>
        <pc:picChg chg="add mod">
          <ac:chgData name="Michael" userId="0df92e9667c24698" providerId="LiveId" clId="{E8FF1F79-5CC8-4D02-8618-CFC1D7CBF7F6}" dt="2021-02-19T15:40:48.424" v="4467" actId="1076"/>
          <ac:picMkLst>
            <pc:docMk/>
            <pc:sldMk cId="3224105307" sldId="276"/>
            <ac:picMk id="6" creationId="{D77EF74E-24B1-4D02-B89B-60E70D4F66DC}"/>
          </ac:picMkLst>
        </pc:picChg>
        <pc:picChg chg="add mod ord">
          <ac:chgData name="Michael" userId="0df92e9667c24698" providerId="LiveId" clId="{E8FF1F79-5CC8-4D02-8618-CFC1D7CBF7F6}" dt="2021-02-19T15:40:43.719" v="4464" actId="167"/>
          <ac:picMkLst>
            <pc:docMk/>
            <pc:sldMk cId="3224105307" sldId="276"/>
            <ac:picMk id="12" creationId="{0E5A0F01-689F-4CFA-8C49-BC89D38CE9EA}"/>
          </ac:picMkLst>
        </pc:picChg>
        <pc:picChg chg="del">
          <ac:chgData name="Michael" userId="0df92e9667c24698" providerId="LiveId" clId="{E8FF1F79-5CC8-4D02-8618-CFC1D7CBF7F6}" dt="2021-02-19T15:40:16.088" v="4458" actId="478"/>
          <ac:picMkLst>
            <pc:docMk/>
            <pc:sldMk cId="3224105307" sldId="276"/>
            <ac:picMk id="16" creationId="{0959BADF-CE2F-46AC-BBBD-A2E1A689D815}"/>
          </ac:picMkLst>
        </pc:picChg>
      </pc:sldChg>
      <pc:sldChg chg="addSp delSp modSp mod modNotesTx">
        <pc:chgData name="Michael" userId="0df92e9667c24698" providerId="LiveId" clId="{E8FF1F79-5CC8-4D02-8618-CFC1D7CBF7F6}" dt="2021-02-19T19:40:20.670" v="8850" actId="14"/>
        <pc:sldMkLst>
          <pc:docMk/>
          <pc:sldMk cId="2168021401" sldId="277"/>
        </pc:sldMkLst>
        <pc:spChg chg="mod">
          <ac:chgData name="Michael" userId="0df92e9667c24698" providerId="LiveId" clId="{E8FF1F79-5CC8-4D02-8618-CFC1D7CBF7F6}" dt="2021-02-19T19:09:19.380" v="8696" actId="14100"/>
          <ac:spMkLst>
            <pc:docMk/>
            <pc:sldMk cId="2168021401" sldId="277"/>
            <ac:spMk id="4" creationId="{33705B5D-8406-482D-82E1-92701461F707}"/>
          </ac:spMkLst>
        </pc:spChg>
        <pc:spChg chg="del">
          <ac:chgData name="Michael" userId="0df92e9667c24698" providerId="LiveId" clId="{E8FF1F79-5CC8-4D02-8618-CFC1D7CBF7F6}" dt="2021-02-19T15:37:48.806" v="4437" actId="478"/>
          <ac:spMkLst>
            <pc:docMk/>
            <pc:sldMk cId="2168021401" sldId="277"/>
            <ac:spMk id="5" creationId="{ACDA4514-43C7-444A-9F23-880A83FB18DA}"/>
          </ac:spMkLst>
        </pc:spChg>
        <pc:picChg chg="add mod">
          <ac:chgData name="Michael" userId="0df92e9667c24698" providerId="LiveId" clId="{E8FF1F79-5CC8-4D02-8618-CFC1D7CBF7F6}" dt="2021-02-19T15:42:37.240" v="4489" actId="1076"/>
          <ac:picMkLst>
            <pc:docMk/>
            <pc:sldMk cId="2168021401" sldId="277"/>
            <ac:picMk id="6" creationId="{ED9BEC63-AE49-4065-A3E0-614FECECD3CD}"/>
          </ac:picMkLst>
        </pc:picChg>
        <pc:picChg chg="del">
          <ac:chgData name="Michael" userId="0df92e9667c24698" providerId="LiveId" clId="{E8FF1F79-5CC8-4D02-8618-CFC1D7CBF7F6}" dt="2021-02-19T15:37:49.493" v="4438" actId="478"/>
          <ac:picMkLst>
            <pc:docMk/>
            <pc:sldMk cId="2168021401" sldId="277"/>
            <ac:picMk id="7" creationId="{46B80E60-2A26-44AD-9BDB-EB05A6D7EA1B}"/>
          </ac:picMkLst>
        </pc:picChg>
        <pc:picChg chg="del">
          <ac:chgData name="Michael" userId="0df92e9667c24698" providerId="LiveId" clId="{E8FF1F79-5CC8-4D02-8618-CFC1D7CBF7F6}" dt="2021-02-19T06:51:34.964" v="3447" actId="478"/>
          <ac:picMkLst>
            <pc:docMk/>
            <pc:sldMk cId="2168021401" sldId="277"/>
            <ac:picMk id="9" creationId="{EB186975-B773-4294-B9DC-BBF8719F79D7}"/>
          </ac:picMkLst>
        </pc:picChg>
        <pc:picChg chg="add mod ord">
          <ac:chgData name="Michael" userId="0df92e9667c24698" providerId="LiveId" clId="{E8FF1F79-5CC8-4D02-8618-CFC1D7CBF7F6}" dt="2021-02-19T19:08:28.114" v="8648" actId="1076"/>
          <ac:picMkLst>
            <pc:docMk/>
            <pc:sldMk cId="2168021401" sldId="277"/>
            <ac:picMk id="10" creationId="{6755C7FF-FC09-4350-A9F7-A887622DF3A4}"/>
          </ac:picMkLst>
        </pc:picChg>
      </pc:sldChg>
      <pc:sldChg chg="addSp delSp modSp mod modNotesTx">
        <pc:chgData name="Michael" userId="0df92e9667c24698" providerId="LiveId" clId="{E8FF1F79-5CC8-4D02-8618-CFC1D7CBF7F6}" dt="2021-02-19T19:40:38.230" v="8862" actId="20577"/>
        <pc:sldMkLst>
          <pc:docMk/>
          <pc:sldMk cId="2531979103" sldId="278"/>
        </pc:sldMkLst>
        <pc:spChg chg="mod">
          <ac:chgData name="Michael" userId="0df92e9667c24698" providerId="LiveId" clId="{E8FF1F79-5CC8-4D02-8618-CFC1D7CBF7F6}" dt="2021-02-19T19:09:08.576" v="8694" actId="1076"/>
          <ac:spMkLst>
            <pc:docMk/>
            <pc:sldMk cId="2531979103" sldId="278"/>
            <ac:spMk id="4" creationId="{FAA14924-A400-4A36-AAA9-4BB0A644C0F2}"/>
          </ac:spMkLst>
        </pc:spChg>
        <pc:spChg chg="del">
          <ac:chgData name="Michael" userId="0df92e9667c24698" providerId="LiveId" clId="{E8FF1F79-5CC8-4D02-8618-CFC1D7CBF7F6}" dt="2021-02-19T15:38:53.638" v="4447" actId="478"/>
          <ac:spMkLst>
            <pc:docMk/>
            <pc:sldMk cId="2531979103" sldId="278"/>
            <ac:spMk id="7" creationId="{15F6F92E-DE5D-45AB-ACCC-1030B8FFFA84}"/>
          </ac:spMkLst>
        </pc:spChg>
        <pc:picChg chg="add del mod">
          <ac:chgData name="Michael" userId="0df92e9667c24698" providerId="LiveId" clId="{E8FF1F79-5CC8-4D02-8618-CFC1D7CBF7F6}" dt="2021-02-19T06:52:57.659" v="3461" actId="478"/>
          <ac:picMkLst>
            <pc:docMk/>
            <pc:sldMk cId="2531979103" sldId="278"/>
            <ac:picMk id="5" creationId="{B9CC2DFA-C9CE-4981-B02C-2CA83E475633}"/>
          </ac:picMkLst>
        </pc:picChg>
        <pc:picChg chg="del">
          <ac:chgData name="Michael" userId="0df92e9667c24698" providerId="LiveId" clId="{E8FF1F79-5CC8-4D02-8618-CFC1D7CBF7F6}" dt="2021-02-19T15:38:54.149" v="4448" actId="478"/>
          <ac:picMkLst>
            <pc:docMk/>
            <pc:sldMk cId="2531979103" sldId="278"/>
            <ac:picMk id="6" creationId="{91B4689E-5F4B-41ED-8D96-3240D30A6696}"/>
          </ac:picMkLst>
        </pc:picChg>
        <pc:picChg chg="del">
          <ac:chgData name="Michael" userId="0df92e9667c24698" providerId="LiveId" clId="{E8FF1F79-5CC8-4D02-8618-CFC1D7CBF7F6}" dt="2021-02-19T06:51:37.444" v="3448" actId="478"/>
          <ac:picMkLst>
            <pc:docMk/>
            <pc:sldMk cId="2531979103" sldId="278"/>
            <ac:picMk id="9" creationId="{5D9F8FD7-26D9-4B1E-9C5E-951B945DF469}"/>
          </ac:picMkLst>
        </pc:picChg>
        <pc:picChg chg="add mod">
          <ac:chgData name="Michael" userId="0df92e9667c24698" providerId="LiveId" clId="{E8FF1F79-5CC8-4D02-8618-CFC1D7CBF7F6}" dt="2021-02-19T15:39:14.298" v="4455" actId="1076"/>
          <ac:picMkLst>
            <pc:docMk/>
            <pc:sldMk cId="2531979103" sldId="278"/>
            <ac:picMk id="10" creationId="{574AAEDF-EA29-4DB2-9D94-5ED0F56185AB}"/>
          </ac:picMkLst>
        </pc:picChg>
        <pc:picChg chg="add mod ord">
          <ac:chgData name="Michael" userId="0df92e9667c24698" providerId="LiveId" clId="{E8FF1F79-5CC8-4D02-8618-CFC1D7CBF7F6}" dt="2021-02-19T15:39:08.323" v="4452" actId="167"/>
          <ac:picMkLst>
            <pc:docMk/>
            <pc:sldMk cId="2531979103" sldId="278"/>
            <ac:picMk id="12" creationId="{20BFA66A-A13A-4958-936E-3CF594406422}"/>
          </ac:picMkLst>
        </pc:picChg>
      </pc:sldChg>
      <pc:sldChg chg="addSp delSp modSp mod modNotesTx">
        <pc:chgData name="Michael" userId="0df92e9667c24698" providerId="LiveId" clId="{E8FF1F79-5CC8-4D02-8618-CFC1D7CBF7F6}" dt="2021-02-19T19:41:26.415" v="8889" actId="20577"/>
        <pc:sldMkLst>
          <pc:docMk/>
          <pc:sldMk cId="1732800175" sldId="279"/>
        </pc:sldMkLst>
        <pc:spChg chg="mod">
          <ac:chgData name="Michael" userId="0df92e9667c24698" providerId="LiveId" clId="{E8FF1F79-5CC8-4D02-8618-CFC1D7CBF7F6}" dt="2021-02-19T19:06:59.252" v="8576" actId="20577"/>
          <ac:spMkLst>
            <pc:docMk/>
            <pc:sldMk cId="1732800175" sldId="279"/>
            <ac:spMk id="3" creationId="{6212D93E-3A3F-4748-8F77-B9CAC3040931}"/>
          </ac:spMkLst>
        </pc:spChg>
        <pc:spChg chg="add del mod">
          <ac:chgData name="Michael" userId="0df92e9667c24698" providerId="LiveId" clId="{E8FF1F79-5CC8-4D02-8618-CFC1D7CBF7F6}" dt="2021-02-19T06:54:23.752" v="3480" actId="931"/>
          <ac:spMkLst>
            <pc:docMk/>
            <pc:sldMk cId="1732800175" sldId="279"/>
            <ac:spMk id="5" creationId="{E395B1D4-BE69-4859-8549-A151433CEE4A}"/>
          </ac:spMkLst>
        </pc:spChg>
        <pc:spChg chg="del">
          <ac:chgData name="Michael" userId="0df92e9667c24698" providerId="LiveId" clId="{E8FF1F79-5CC8-4D02-8618-CFC1D7CBF7F6}" dt="2021-02-19T15:40:58.790" v="4468" actId="478"/>
          <ac:spMkLst>
            <pc:docMk/>
            <pc:sldMk cId="1732800175" sldId="279"/>
            <ac:spMk id="9" creationId="{F19E4FFF-3D30-4E6E-BFF2-5F38058B0219}"/>
          </ac:spMkLst>
        </pc:spChg>
        <pc:spChg chg="add del mod">
          <ac:chgData name="Michael" userId="0df92e9667c24698" providerId="LiveId" clId="{E8FF1F79-5CC8-4D02-8618-CFC1D7CBF7F6}" dt="2021-02-19T15:41:08.893" v="4470" actId="478"/>
          <ac:spMkLst>
            <pc:docMk/>
            <pc:sldMk cId="1732800175" sldId="279"/>
            <ac:spMk id="12" creationId="{2BE00457-3D94-4DFA-9453-0521B94CDF97}"/>
          </ac:spMkLst>
        </pc:spChg>
        <pc:picChg chg="add mod">
          <ac:chgData name="Michael" userId="0df92e9667c24698" providerId="LiveId" clId="{E8FF1F79-5CC8-4D02-8618-CFC1D7CBF7F6}" dt="2021-02-19T15:41:50.196" v="4487" actId="1076"/>
          <ac:picMkLst>
            <pc:docMk/>
            <pc:sldMk cId="1732800175" sldId="279"/>
            <ac:picMk id="7" creationId="{9D8F9F24-EF3A-4E7F-B2FF-38166C530D8A}"/>
          </ac:picMkLst>
        </pc:picChg>
        <pc:picChg chg="del">
          <ac:chgData name="Michael" userId="0df92e9667c24698" providerId="LiveId" clId="{E8FF1F79-5CC8-4D02-8618-CFC1D7CBF7F6}" dt="2021-02-19T15:40:59.088" v="4469" actId="478"/>
          <ac:picMkLst>
            <pc:docMk/>
            <pc:sldMk cId="1732800175" sldId="279"/>
            <ac:picMk id="8" creationId="{F2347522-951D-43D9-89F9-45E769DE49AF}"/>
          </ac:picMkLst>
        </pc:picChg>
        <pc:picChg chg="del">
          <ac:chgData name="Michael" userId="0df92e9667c24698" providerId="LiveId" clId="{E8FF1F79-5CC8-4D02-8618-CFC1D7CBF7F6}" dt="2021-02-19T06:51:43.014" v="3450" actId="478"/>
          <ac:picMkLst>
            <pc:docMk/>
            <pc:sldMk cId="1732800175" sldId="279"/>
            <ac:picMk id="11" creationId="{06820F95-3E6A-4D7C-8395-B57F6C4A5C2F}"/>
          </ac:picMkLst>
        </pc:picChg>
        <pc:picChg chg="add mod ord">
          <ac:chgData name="Michael" userId="0df92e9667c24698" providerId="LiveId" clId="{E8FF1F79-5CC8-4D02-8618-CFC1D7CBF7F6}" dt="2021-02-19T15:41:44.750" v="4484" actId="167"/>
          <ac:picMkLst>
            <pc:docMk/>
            <pc:sldMk cId="1732800175" sldId="279"/>
            <ac:picMk id="14" creationId="{552DEB59-4EAE-4B2E-BE0E-6763415E7251}"/>
          </ac:picMkLst>
        </pc:picChg>
      </pc:sldChg>
      <pc:sldChg chg="addSp delSp modSp add del mod ord modNotesTx">
        <pc:chgData name="Michael" userId="0df92e9667c24698" providerId="LiveId" clId="{E8FF1F79-5CC8-4D02-8618-CFC1D7CBF7F6}" dt="2021-02-19T18:49:07.436" v="7925" actId="313"/>
        <pc:sldMkLst>
          <pc:docMk/>
          <pc:sldMk cId="696326746" sldId="280"/>
        </pc:sldMkLst>
        <pc:spChg chg="add mod">
          <ac:chgData name="Michael" userId="0df92e9667c24698" providerId="LiveId" clId="{E8FF1F79-5CC8-4D02-8618-CFC1D7CBF7F6}" dt="2021-02-19T18:32:29.247" v="5879" actId="1076"/>
          <ac:spMkLst>
            <pc:docMk/>
            <pc:sldMk cId="696326746" sldId="280"/>
            <ac:spMk id="17" creationId="{AD36ED85-9F32-43DE-BFF2-0E0178BA2542}"/>
          </ac:spMkLst>
        </pc:spChg>
        <pc:spChg chg="add mod">
          <ac:chgData name="Michael" userId="0df92e9667c24698" providerId="LiveId" clId="{E8FF1F79-5CC8-4D02-8618-CFC1D7CBF7F6}" dt="2021-02-19T18:33:38.580" v="5918" actId="20577"/>
          <ac:spMkLst>
            <pc:docMk/>
            <pc:sldMk cId="696326746" sldId="280"/>
            <ac:spMk id="22" creationId="{1FC0C3F6-B058-4017-BE8B-0FC4A2ABD1CE}"/>
          </ac:spMkLst>
        </pc:spChg>
        <pc:spChg chg="add mod">
          <ac:chgData name="Michael" userId="0df92e9667c24698" providerId="LiveId" clId="{E8FF1F79-5CC8-4D02-8618-CFC1D7CBF7F6}" dt="2021-02-19T18:33:58.283" v="5928" actId="20577"/>
          <ac:spMkLst>
            <pc:docMk/>
            <pc:sldMk cId="696326746" sldId="280"/>
            <ac:spMk id="23" creationId="{5CC62A32-5523-4C3A-BB78-A6EA7BF69375}"/>
          </ac:spMkLst>
        </pc:spChg>
        <pc:spChg chg="mod">
          <ac:chgData name="Michael" userId="0df92e9667c24698" providerId="LiveId" clId="{E8FF1F79-5CC8-4D02-8618-CFC1D7CBF7F6}" dt="2021-02-19T18:32:36.131" v="5880" actId="1076"/>
          <ac:spMkLst>
            <pc:docMk/>
            <pc:sldMk cId="696326746" sldId="280"/>
            <ac:spMk id="45" creationId="{8E4D4027-F414-4C15-9A2C-58E49AEC2AAB}"/>
          </ac:spMkLst>
        </pc:spChg>
        <pc:picChg chg="add del mod">
          <ac:chgData name="Michael" userId="0df92e9667c24698" providerId="LiveId" clId="{E8FF1F79-5CC8-4D02-8618-CFC1D7CBF7F6}" dt="2021-02-19T14:56:35.342" v="4376" actId="478"/>
          <ac:picMkLst>
            <pc:docMk/>
            <pc:sldMk cId="696326746" sldId="280"/>
            <ac:picMk id="3" creationId="{B4459D49-57CC-49F5-A46E-1091E5A7452C}"/>
          </ac:picMkLst>
        </pc:picChg>
        <pc:picChg chg="add del mod">
          <ac:chgData name="Michael" userId="0df92e9667c24698" providerId="LiveId" clId="{E8FF1F79-5CC8-4D02-8618-CFC1D7CBF7F6}" dt="2021-02-19T14:56:35.342" v="4376" actId="478"/>
          <ac:picMkLst>
            <pc:docMk/>
            <pc:sldMk cId="696326746" sldId="280"/>
            <ac:picMk id="5" creationId="{D3069A62-0C80-4EF6-9E0A-D47C03C83E84}"/>
          </ac:picMkLst>
        </pc:picChg>
        <pc:picChg chg="del">
          <ac:chgData name="Michael" userId="0df92e9667c24698" providerId="LiveId" clId="{E8FF1F79-5CC8-4D02-8618-CFC1D7CBF7F6}" dt="2021-02-19T14:55:54.846" v="4369" actId="478"/>
          <ac:picMkLst>
            <pc:docMk/>
            <pc:sldMk cId="696326746" sldId="280"/>
            <ac:picMk id="6" creationId="{4F6F52CC-5D7B-4847-8BA0-7023FA4DE228}"/>
          </ac:picMkLst>
        </pc:picChg>
        <pc:picChg chg="del">
          <ac:chgData name="Michael" userId="0df92e9667c24698" providerId="LiveId" clId="{E8FF1F79-5CC8-4D02-8618-CFC1D7CBF7F6}" dt="2021-02-19T14:55:53.639" v="4367" actId="478"/>
          <ac:picMkLst>
            <pc:docMk/>
            <pc:sldMk cId="696326746" sldId="280"/>
            <ac:picMk id="7" creationId="{64AC9339-B095-439B-AF6A-A6F1E2468AA6}"/>
          </ac:picMkLst>
        </pc:picChg>
        <pc:picChg chg="del">
          <ac:chgData name="Michael" userId="0df92e9667c24698" providerId="LiveId" clId="{E8FF1F79-5CC8-4D02-8618-CFC1D7CBF7F6}" dt="2021-02-19T14:55:54.038" v="4368" actId="478"/>
          <ac:picMkLst>
            <pc:docMk/>
            <pc:sldMk cId="696326746" sldId="280"/>
            <ac:picMk id="8" creationId="{AAB9439D-84E1-4C8F-8ED8-052675E73873}"/>
          </ac:picMkLst>
        </pc:picChg>
        <pc:picChg chg="add del mod">
          <ac:chgData name="Michael" userId="0df92e9667c24698" providerId="LiveId" clId="{E8FF1F79-5CC8-4D02-8618-CFC1D7CBF7F6}" dt="2021-02-19T14:56:35.342" v="4376" actId="478"/>
          <ac:picMkLst>
            <pc:docMk/>
            <pc:sldMk cId="696326746" sldId="280"/>
            <ac:picMk id="10" creationId="{EAC964BD-A2D9-4AF5-B36E-E20C27D7C234}"/>
          </ac:picMkLst>
        </pc:picChg>
        <pc:picChg chg="add mod">
          <ac:chgData name="Michael" userId="0df92e9667c24698" providerId="LiveId" clId="{E8FF1F79-5CC8-4D02-8618-CFC1D7CBF7F6}" dt="2021-02-19T14:59:34.814" v="4416" actId="14100"/>
          <ac:picMkLst>
            <pc:docMk/>
            <pc:sldMk cId="696326746" sldId="280"/>
            <ac:picMk id="12" creationId="{A123EFEF-8E7F-42F2-A293-17972D098A38}"/>
          </ac:picMkLst>
        </pc:picChg>
        <pc:picChg chg="add mod">
          <ac:chgData name="Michael" userId="0df92e9667c24698" providerId="LiveId" clId="{E8FF1F79-5CC8-4D02-8618-CFC1D7CBF7F6}" dt="2021-02-19T14:59:37.590" v="4417" actId="14100"/>
          <ac:picMkLst>
            <pc:docMk/>
            <pc:sldMk cId="696326746" sldId="280"/>
            <ac:picMk id="14" creationId="{6FEF8F81-2088-4AE2-B5EE-B55D3D3E9E6E}"/>
          </ac:picMkLst>
        </pc:picChg>
        <pc:picChg chg="add mod">
          <ac:chgData name="Michael" userId="0df92e9667c24698" providerId="LiveId" clId="{E8FF1F79-5CC8-4D02-8618-CFC1D7CBF7F6}" dt="2021-02-19T14:59:29.702" v="4415" actId="14100"/>
          <ac:picMkLst>
            <pc:docMk/>
            <pc:sldMk cId="696326746" sldId="280"/>
            <ac:picMk id="16" creationId="{0A4F6257-D855-4181-ACA6-D7A30675D1AD}"/>
          </ac:picMkLst>
        </pc:picChg>
      </pc:sldChg>
      <pc:sldChg chg="new del">
        <pc:chgData name="Michael" userId="0df92e9667c24698" providerId="LiveId" clId="{E8FF1F79-5CC8-4D02-8618-CFC1D7CBF7F6}" dt="2021-02-19T06:19:34.957" v="2270" actId="47"/>
        <pc:sldMkLst>
          <pc:docMk/>
          <pc:sldMk cId="1477542298" sldId="281"/>
        </pc:sldMkLst>
      </pc:sldChg>
      <pc:sldChg chg="new del">
        <pc:chgData name="Michael" userId="0df92e9667c24698" providerId="LiveId" clId="{E8FF1F79-5CC8-4D02-8618-CFC1D7CBF7F6}" dt="2021-02-19T14:56:01.473" v="4371" actId="47"/>
        <pc:sldMkLst>
          <pc:docMk/>
          <pc:sldMk cId="1848780080" sldId="281"/>
        </pc:sldMkLst>
      </pc:sldChg>
      <pc:sldChg chg="new del">
        <pc:chgData name="Michael" userId="0df92e9667c24698" providerId="LiveId" clId="{E8FF1F79-5CC8-4D02-8618-CFC1D7CBF7F6}" dt="2021-02-19T06:21:29.348" v="2283" actId="47"/>
        <pc:sldMkLst>
          <pc:docMk/>
          <pc:sldMk cId="2363699205" sldId="281"/>
        </pc:sldMkLst>
      </pc:sldChg>
      <pc:sldChg chg="addSp delSp modSp new mod setBg modNotesTx">
        <pc:chgData name="Michael" userId="0df92e9667c24698" providerId="LiveId" clId="{E8FF1F79-5CC8-4D02-8618-CFC1D7CBF7F6}" dt="2021-02-19T15:57:11.082" v="5680" actId="20577"/>
        <pc:sldMkLst>
          <pc:docMk/>
          <pc:sldMk cId="3297527350" sldId="281"/>
        </pc:sldMkLst>
        <pc:spChg chg="mod">
          <ac:chgData name="Michael" userId="0df92e9667c24698" providerId="LiveId" clId="{E8FF1F79-5CC8-4D02-8618-CFC1D7CBF7F6}" dt="2021-02-19T15:44:31.581" v="4524" actId="20577"/>
          <ac:spMkLst>
            <pc:docMk/>
            <pc:sldMk cId="3297527350" sldId="281"/>
            <ac:spMk id="2" creationId="{3EA30679-3D75-4A78-8A3F-74A2AA3FBB5B}"/>
          </ac:spMkLst>
        </pc:spChg>
        <pc:spChg chg="del mod">
          <ac:chgData name="Michael" userId="0df92e9667c24698" providerId="LiveId" clId="{E8FF1F79-5CC8-4D02-8618-CFC1D7CBF7F6}" dt="2021-02-19T15:36:38.863" v="4432" actId="478"/>
          <ac:spMkLst>
            <pc:docMk/>
            <pc:sldMk cId="3297527350" sldId="281"/>
            <ac:spMk id="3" creationId="{4B0CE1FD-AB5B-475F-B058-62872F5C2ABE}"/>
          </ac:spMkLst>
        </pc:spChg>
        <pc:spChg chg="add del">
          <ac:chgData name="Michael" userId="0df92e9667c24698" providerId="LiveId" clId="{E8FF1F79-5CC8-4D02-8618-CFC1D7CBF7F6}" dt="2021-02-19T15:36:42.487" v="4434" actId="478"/>
          <ac:spMkLst>
            <pc:docMk/>
            <pc:sldMk cId="3297527350" sldId="281"/>
            <ac:spMk id="5" creationId="{ABFFE747-5A9D-43AB-8612-844994F8777E}"/>
          </ac:spMkLst>
        </pc:spChg>
        <pc:spChg chg="add mod">
          <ac:chgData name="Michael" userId="0df92e9667c24698" providerId="LiveId" clId="{E8FF1F79-5CC8-4D02-8618-CFC1D7CBF7F6}" dt="2021-02-19T15:44:26.238" v="4502" actId="1076"/>
          <ac:spMkLst>
            <pc:docMk/>
            <pc:sldMk cId="3297527350" sldId="281"/>
            <ac:spMk id="6" creationId="{59AA01DB-F671-4085-A688-2C37B98EF476}"/>
          </ac:spMkLst>
        </pc:spChg>
        <pc:spChg chg="add mod">
          <ac:chgData name="Michael" userId="0df92e9667c24698" providerId="LiveId" clId="{E8FF1F79-5CC8-4D02-8618-CFC1D7CBF7F6}" dt="2021-02-19T15:45:31.254" v="4558" actId="113"/>
          <ac:spMkLst>
            <pc:docMk/>
            <pc:sldMk cId="3297527350" sldId="281"/>
            <ac:spMk id="8" creationId="{0122ECFE-FBB8-4624-910A-97ACFD4C2289}"/>
          </ac:spMkLst>
        </pc:spChg>
        <pc:picChg chg="add mod">
          <ac:chgData name="Michael" userId="0df92e9667c24698" providerId="LiveId" clId="{E8FF1F79-5CC8-4D02-8618-CFC1D7CBF7F6}" dt="2021-02-19T15:43:57.855" v="4495" actId="1076"/>
          <ac:picMkLst>
            <pc:docMk/>
            <pc:sldMk cId="3297527350" sldId="281"/>
            <ac:picMk id="7" creationId="{8DE29795-0B1D-4A1D-86CA-A173A561D1E6}"/>
          </ac:picMkLst>
        </pc:picChg>
      </pc:sldChg>
    </pc:docChg>
  </pc:docChgLst>
  <pc:docChgLst>
    <pc:chgData name="Michael" userId="0df92e9667c24698" providerId="LiveId" clId="{BCF6624D-8897-4EE8-AD3C-FE9D7778F6D2}"/>
    <pc:docChg chg="undo custSel addSld delSld modSld sldOrd">
      <pc:chgData name="Michael" userId="0df92e9667c24698" providerId="LiveId" clId="{BCF6624D-8897-4EE8-AD3C-FE9D7778F6D2}" dt="2021-02-18T19:35:33.045" v="2385" actId="1076"/>
      <pc:docMkLst>
        <pc:docMk/>
      </pc:docMkLst>
      <pc:sldChg chg="addSp delSp modSp mod setClrOvrMap delDesignElem">
        <pc:chgData name="Michael" userId="0df92e9667c24698" providerId="LiveId" clId="{BCF6624D-8897-4EE8-AD3C-FE9D7778F6D2}" dt="2021-02-13T22:19:12.847" v="1834" actId="26606"/>
        <pc:sldMkLst>
          <pc:docMk/>
          <pc:sldMk cId="2903715436" sldId="256"/>
        </pc:sldMkLst>
        <pc:spChg chg="mod">
          <ac:chgData name="Michael" userId="0df92e9667c24698" providerId="LiveId" clId="{BCF6624D-8897-4EE8-AD3C-FE9D7778F6D2}" dt="2021-02-13T22:19:12.847" v="1834" actId="26606"/>
          <ac:spMkLst>
            <pc:docMk/>
            <pc:sldMk cId="2903715436" sldId="256"/>
            <ac:spMk id="2" creationId="{C3322916-AB92-4A5F-9DD8-1F256084811E}"/>
          </ac:spMkLst>
        </pc:spChg>
        <pc:spChg chg="mod">
          <ac:chgData name="Michael" userId="0df92e9667c24698" providerId="LiveId" clId="{BCF6624D-8897-4EE8-AD3C-FE9D7778F6D2}" dt="2021-02-13T22:19:12.847" v="1834" actId="26606"/>
          <ac:spMkLst>
            <pc:docMk/>
            <pc:sldMk cId="2903715436" sldId="256"/>
            <ac:spMk id="3" creationId="{A3639AEF-0EE5-4E4A-AE71-20037F373C9B}"/>
          </ac:spMkLst>
        </pc:spChg>
        <pc:spChg chg="add del">
          <ac:chgData name="Michael" userId="0df92e9667c24698" providerId="LiveId" clId="{BCF6624D-8897-4EE8-AD3C-FE9D7778F6D2}" dt="2021-02-13T22:19:12.847" v="1834" actId="26606"/>
          <ac:spMkLst>
            <pc:docMk/>
            <pc:sldMk cId="2903715436" sldId="256"/>
            <ac:spMk id="16" creationId="{657F69E0-C4B0-4BEC-A689-4F8D877F05D4}"/>
          </ac:spMkLst>
        </pc:spChg>
        <pc:spChg chg="add del">
          <ac:chgData name="Michael" userId="0df92e9667c24698" providerId="LiveId" clId="{BCF6624D-8897-4EE8-AD3C-FE9D7778F6D2}" dt="2021-02-13T22:19:12.847" v="1834" actId="26606"/>
          <ac:spMkLst>
            <pc:docMk/>
            <pc:sldMk cId="2903715436" sldId="256"/>
            <ac:spMk id="18" creationId="{9F6380B4-6A1C-481E-8408-B4E6C75B9B81}"/>
          </ac:spMkLst>
        </pc:spChg>
        <pc:spChg chg="add del">
          <ac:chgData name="Michael" userId="0df92e9667c24698" providerId="LiveId" clId="{BCF6624D-8897-4EE8-AD3C-FE9D7778F6D2}" dt="2021-02-13T22:19:08.614" v="1831" actId="26606"/>
          <ac:spMkLst>
            <pc:docMk/>
            <pc:sldMk cId="2903715436" sldId="256"/>
            <ac:spMk id="23" creationId="{9B7AD9F6-8CE7-4299-8FC6-328F4DCD3FF9}"/>
          </ac:spMkLst>
        </pc:spChg>
        <pc:spChg chg="add del">
          <ac:chgData name="Michael" userId="0df92e9667c24698" providerId="LiveId" clId="{BCF6624D-8897-4EE8-AD3C-FE9D7778F6D2}" dt="2021-02-13T22:19:08.614" v="1831" actId="26606"/>
          <ac:spMkLst>
            <pc:docMk/>
            <pc:sldMk cId="2903715436" sldId="256"/>
            <ac:spMk id="25" creationId="{F49775AF-8896-43EE-92C6-83497D6DC56F}"/>
          </ac:spMkLst>
        </pc:spChg>
        <pc:spChg chg="add del">
          <ac:chgData name="Michael" userId="0df92e9667c24698" providerId="LiveId" clId="{BCF6624D-8897-4EE8-AD3C-FE9D7778F6D2}" dt="2021-02-13T22:19:12.813" v="1833" actId="26606"/>
          <ac:spMkLst>
            <pc:docMk/>
            <pc:sldMk cId="2903715436" sldId="256"/>
            <ac:spMk id="27" creationId="{657F69E0-C4B0-4BEC-A689-4F8D877F05D4}"/>
          </ac:spMkLst>
        </pc:spChg>
        <pc:spChg chg="add del">
          <ac:chgData name="Michael" userId="0df92e9667c24698" providerId="LiveId" clId="{BCF6624D-8897-4EE8-AD3C-FE9D7778F6D2}" dt="2021-02-13T22:19:12.813" v="1833" actId="26606"/>
          <ac:spMkLst>
            <pc:docMk/>
            <pc:sldMk cId="2903715436" sldId="256"/>
            <ac:spMk id="28" creationId="{9F6380B4-6A1C-481E-8408-B4E6C75B9B81}"/>
          </ac:spMkLst>
        </pc:spChg>
        <pc:spChg chg="add">
          <ac:chgData name="Michael" userId="0df92e9667c24698" providerId="LiveId" clId="{BCF6624D-8897-4EE8-AD3C-FE9D7778F6D2}" dt="2021-02-13T22:19:12.847" v="1834" actId="26606"/>
          <ac:spMkLst>
            <pc:docMk/>
            <pc:sldMk cId="2903715436" sldId="256"/>
            <ac:spMk id="30" creationId="{9B7AD9F6-8CE7-4299-8FC6-328F4DCD3FF9}"/>
          </ac:spMkLst>
        </pc:spChg>
        <pc:spChg chg="add">
          <ac:chgData name="Michael" userId="0df92e9667c24698" providerId="LiveId" clId="{BCF6624D-8897-4EE8-AD3C-FE9D7778F6D2}" dt="2021-02-13T22:19:12.847" v="1834" actId="26606"/>
          <ac:spMkLst>
            <pc:docMk/>
            <pc:sldMk cId="2903715436" sldId="256"/>
            <ac:spMk id="31" creationId="{F49775AF-8896-43EE-92C6-83497D6DC56F}"/>
          </ac:spMkLst>
        </pc:spChg>
        <pc:picChg chg="mod ord">
          <ac:chgData name="Michael" userId="0df92e9667c24698" providerId="LiveId" clId="{BCF6624D-8897-4EE8-AD3C-FE9D7778F6D2}" dt="2021-02-13T22:19:12.847" v="1834" actId="26606"/>
          <ac:picMkLst>
            <pc:docMk/>
            <pc:sldMk cId="2903715436" sldId="256"/>
            <ac:picMk id="5" creationId="{13CA41EC-1358-4073-9585-488D6E357B51}"/>
          </ac:picMkLst>
        </pc:picChg>
      </pc:sldChg>
      <pc:sldChg chg="addSp delSp modSp mod setBg setClrOvrMap delDesignElem">
        <pc:chgData name="Michael" userId="0df92e9667c24698" providerId="LiveId" clId="{BCF6624D-8897-4EE8-AD3C-FE9D7778F6D2}" dt="2021-02-13T22:14:21.490" v="1626"/>
        <pc:sldMkLst>
          <pc:docMk/>
          <pc:sldMk cId="2114640038" sldId="257"/>
        </pc:sldMkLst>
        <pc:spChg chg="mod">
          <ac:chgData name="Michael" userId="0df92e9667c24698" providerId="LiveId" clId="{BCF6624D-8897-4EE8-AD3C-FE9D7778F6D2}" dt="2021-02-13T22:14:21.490" v="1626"/>
          <ac:spMkLst>
            <pc:docMk/>
            <pc:sldMk cId="2114640038" sldId="257"/>
            <ac:spMk id="2" creationId="{7C079471-9259-4468-A38F-349E78CBC85F}"/>
          </ac:spMkLst>
        </pc:spChg>
        <pc:spChg chg="del">
          <ac:chgData name="Michael" userId="0df92e9667c24698" providerId="LiveId" clId="{BCF6624D-8897-4EE8-AD3C-FE9D7778F6D2}" dt="2021-02-11T07:21:42.715" v="126" actId="26606"/>
          <ac:spMkLst>
            <pc:docMk/>
            <pc:sldMk cId="2114640038" sldId="257"/>
            <ac:spMk id="3" creationId="{8ED5D513-BC70-4E4E-8979-11B9CDBC4CE3}"/>
          </ac:spMkLst>
        </pc:spChg>
        <pc:spChg chg="add mod">
          <ac:chgData name="Michael" userId="0df92e9667c24698" providerId="LiveId" clId="{BCF6624D-8897-4EE8-AD3C-FE9D7778F6D2}" dt="2021-02-12T01:40:29.062" v="1136" actId="403"/>
          <ac:spMkLst>
            <pc:docMk/>
            <pc:sldMk cId="2114640038" sldId="257"/>
            <ac:spMk id="3" creationId="{CE808C0D-1ACD-4AC5-AF0F-24CFE71A9AAB}"/>
          </ac:spMkLst>
        </pc:spChg>
        <pc:spChg chg="add del">
          <ac:chgData name="Michael" userId="0df92e9667c24698" providerId="LiveId" clId="{BCF6624D-8897-4EE8-AD3C-FE9D7778F6D2}" dt="2021-02-11T07:21:54.453" v="128" actId="26606"/>
          <ac:spMkLst>
            <pc:docMk/>
            <pc:sldMk cId="2114640038" sldId="257"/>
            <ac:spMk id="9" creationId="{DA381740-063A-41A4-836D-85D14980EEF0}"/>
          </ac:spMkLst>
        </pc:spChg>
        <pc:spChg chg="add del">
          <ac:chgData name="Michael" userId="0df92e9667c24698" providerId="LiveId" clId="{BCF6624D-8897-4EE8-AD3C-FE9D7778F6D2}" dt="2021-02-11T07:21:54.453" v="128" actId="26606"/>
          <ac:spMkLst>
            <pc:docMk/>
            <pc:sldMk cId="2114640038" sldId="257"/>
            <ac:spMk id="11" creationId="{D2306AB6-9D65-4F8E-9FD7-C3F3A3DE395D}"/>
          </ac:spMkLst>
        </pc:spChg>
        <pc:spChg chg="add del">
          <ac:chgData name="Michael" userId="0df92e9667c24698" providerId="LiveId" clId="{BCF6624D-8897-4EE8-AD3C-FE9D7778F6D2}" dt="2021-02-11T07:21:54.453" v="128" actId="26606"/>
          <ac:spMkLst>
            <pc:docMk/>
            <pc:sldMk cId="2114640038" sldId="257"/>
            <ac:spMk id="13" creationId="{284C940E-7A1D-418E-A9E8-C9852CA8EE57}"/>
          </ac:spMkLst>
        </pc:spChg>
        <pc:spChg chg="add del">
          <ac:chgData name="Michael" userId="0df92e9667c24698" providerId="LiveId" clId="{BCF6624D-8897-4EE8-AD3C-FE9D7778F6D2}" dt="2021-02-11T07:21:54.453" v="128" actId="26606"/>
          <ac:spMkLst>
            <pc:docMk/>
            <pc:sldMk cId="2114640038" sldId="257"/>
            <ac:spMk id="15" creationId="{72E0F698-EDF5-464C-B466-8D34B8AF17C7}"/>
          </ac:spMkLst>
        </pc:spChg>
        <pc:spChg chg="add del">
          <ac:chgData name="Michael" userId="0df92e9667c24698" providerId="LiveId" clId="{BCF6624D-8897-4EE8-AD3C-FE9D7778F6D2}" dt="2021-02-12T01:40:22.540" v="1131" actId="26606"/>
          <ac:spMkLst>
            <pc:docMk/>
            <pc:sldMk cId="2114640038" sldId="257"/>
            <ac:spMk id="20" creationId="{DA381740-063A-41A4-836D-85D14980EEF0}"/>
          </ac:spMkLst>
        </pc:spChg>
        <pc:spChg chg="add del">
          <ac:chgData name="Michael" userId="0df92e9667c24698" providerId="LiveId" clId="{BCF6624D-8897-4EE8-AD3C-FE9D7778F6D2}" dt="2021-02-12T01:40:22.540" v="1131" actId="26606"/>
          <ac:spMkLst>
            <pc:docMk/>
            <pc:sldMk cId="2114640038" sldId="257"/>
            <ac:spMk id="22" creationId="{168AB93A-48BC-4C25-A3AD-C17B5A682A94}"/>
          </ac:spMkLst>
        </pc:spChg>
        <pc:spChg chg="add del">
          <ac:chgData name="Michael" userId="0df92e9667c24698" providerId="LiveId" clId="{BCF6624D-8897-4EE8-AD3C-FE9D7778F6D2}" dt="2021-02-12T01:40:22.540" v="1131" actId="26606"/>
          <ac:spMkLst>
            <pc:docMk/>
            <pc:sldMk cId="2114640038" sldId="257"/>
            <ac:spMk id="24" creationId="{3FCFB1DE-0B7E-48CC-BA90-B2AB0889F9D6}"/>
          </ac:spMkLst>
        </pc:spChg>
        <pc:spChg chg="add del">
          <ac:chgData name="Michael" userId="0df92e9667c24698" providerId="LiveId" clId="{BCF6624D-8897-4EE8-AD3C-FE9D7778F6D2}" dt="2021-02-13T22:14:21.490" v="1626"/>
          <ac:spMkLst>
            <pc:docMk/>
            <pc:sldMk cId="2114640038" sldId="257"/>
            <ac:spMk id="29" creationId="{B72DE4C0-EE12-4CAC-98CF-A89349319A3F}"/>
          </ac:spMkLst>
        </pc:spChg>
        <pc:spChg chg="add del">
          <ac:chgData name="Michael" userId="0df92e9667c24698" providerId="LiveId" clId="{BCF6624D-8897-4EE8-AD3C-FE9D7778F6D2}" dt="2021-02-13T22:14:21.490" v="1626"/>
          <ac:spMkLst>
            <pc:docMk/>
            <pc:sldMk cId="2114640038" sldId="257"/>
            <ac:spMk id="31" creationId="{029CF03F-5E6E-4B23-89A5-81548BA4C635}"/>
          </ac:spMkLst>
        </pc:spChg>
        <pc:spChg chg="add del">
          <ac:chgData name="Michael" userId="0df92e9667c24698" providerId="LiveId" clId="{BCF6624D-8897-4EE8-AD3C-FE9D7778F6D2}" dt="2021-02-13T22:14:21.490" v="1626"/>
          <ac:spMkLst>
            <pc:docMk/>
            <pc:sldMk cId="2114640038" sldId="257"/>
            <ac:spMk id="33" creationId="{3FCFB1DE-0B7E-48CC-BA90-B2AB0889F9D6}"/>
          </ac:spMkLst>
        </pc:spChg>
        <pc:picChg chg="add mod ord">
          <ac:chgData name="Michael" userId="0df92e9667c24698" providerId="LiveId" clId="{BCF6624D-8897-4EE8-AD3C-FE9D7778F6D2}" dt="2021-02-12T01:40:22.540" v="1131" actId="26606"/>
          <ac:picMkLst>
            <pc:docMk/>
            <pc:sldMk cId="2114640038" sldId="257"/>
            <ac:picMk id="5" creationId="{BA893595-DFD6-44FF-93FB-3185B787EDC4}"/>
          </ac:picMkLst>
        </pc:picChg>
      </pc:sldChg>
      <pc:sldChg chg="addSp delSp delDesignElem">
        <pc:chgData name="Michael" userId="0df92e9667c24698" providerId="LiveId" clId="{BCF6624D-8897-4EE8-AD3C-FE9D7778F6D2}" dt="2021-02-13T22:14:21.490" v="1626"/>
        <pc:sldMkLst>
          <pc:docMk/>
          <pc:sldMk cId="3389986444" sldId="258"/>
        </pc:sldMkLst>
        <pc:spChg chg="add del">
          <ac:chgData name="Michael" userId="0df92e9667c24698" providerId="LiveId" clId="{BCF6624D-8897-4EE8-AD3C-FE9D7778F6D2}" dt="2021-02-13T22:14:21.490" v="1626"/>
          <ac:spMkLst>
            <pc:docMk/>
            <pc:sldMk cId="3389986444" sldId="258"/>
            <ac:spMk id="15" creationId="{DA381740-063A-41A4-836D-85D14980EEF0}"/>
          </ac:spMkLst>
        </pc:spChg>
        <pc:spChg chg="add del">
          <ac:chgData name="Michael" userId="0df92e9667c24698" providerId="LiveId" clId="{BCF6624D-8897-4EE8-AD3C-FE9D7778F6D2}" dt="2021-02-13T22:14:21.490" v="1626"/>
          <ac:spMkLst>
            <pc:docMk/>
            <pc:sldMk cId="3389986444" sldId="258"/>
            <ac:spMk id="16" creationId="{678CC48C-9275-4EFA-9B84-8E818500B9C1}"/>
          </ac:spMkLst>
        </pc:spChg>
        <pc:spChg chg="add del">
          <ac:chgData name="Michael" userId="0df92e9667c24698" providerId="LiveId" clId="{BCF6624D-8897-4EE8-AD3C-FE9D7778F6D2}" dt="2021-02-13T22:14:21.490" v="1626"/>
          <ac:spMkLst>
            <pc:docMk/>
            <pc:sldMk cId="3389986444" sldId="258"/>
            <ac:spMk id="18" creationId="{0A324144-E9CF-4B12-A53E-FAC0D281D8B0}"/>
          </ac:spMkLst>
        </pc:spChg>
      </pc:sldChg>
      <pc:sldChg chg="addSp delSp modSp new mod ord setBg delDesignElem">
        <pc:chgData name="Michael" userId="0df92e9667c24698" providerId="LiveId" clId="{BCF6624D-8897-4EE8-AD3C-FE9D7778F6D2}" dt="2021-02-18T19:23:06.151" v="2350"/>
        <pc:sldMkLst>
          <pc:docMk/>
          <pc:sldMk cId="2674961052" sldId="259"/>
        </pc:sldMkLst>
        <pc:spChg chg="mod">
          <ac:chgData name="Michael" userId="0df92e9667c24698" providerId="LiveId" clId="{BCF6624D-8897-4EE8-AD3C-FE9D7778F6D2}" dt="2021-02-11T07:20:16.445" v="124" actId="26606"/>
          <ac:spMkLst>
            <pc:docMk/>
            <pc:sldMk cId="2674961052" sldId="259"/>
            <ac:spMk id="2" creationId="{493E4F06-8A4F-4241-8E34-E41DF7795EF5}"/>
          </ac:spMkLst>
        </pc:spChg>
        <pc:spChg chg="mod">
          <ac:chgData name="Michael" userId="0df92e9667c24698" providerId="LiveId" clId="{BCF6624D-8897-4EE8-AD3C-FE9D7778F6D2}" dt="2021-02-11T07:20:16.445" v="124" actId="26606"/>
          <ac:spMkLst>
            <pc:docMk/>
            <pc:sldMk cId="2674961052" sldId="259"/>
            <ac:spMk id="3" creationId="{D4447A6D-6A7E-49F9-9FD9-7C16E6D15218}"/>
          </ac:spMkLst>
        </pc:spChg>
        <pc:spChg chg="add del">
          <ac:chgData name="Michael" userId="0df92e9667c24698" providerId="LiveId" clId="{BCF6624D-8897-4EE8-AD3C-FE9D7778F6D2}" dt="2021-02-13T22:14:21.490" v="1626"/>
          <ac:spMkLst>
            <pc:docMk/>
            <pc:sldMk cId="2674961052" sldId="259"/>
            <ac:spMk id="9" creationId="{2C61293E-6EBE-43EF-A52C-9BEBFD7679D4}"/>
          </ac:spMkLst>
        </pc:spChg>
        <pc:spChg chg="add del">
          <ac:chgData name="Michael" userId="0df92e9667c24698" providerId="LiveId" clId="{BCF6624D-8897-4EE8-AD3C-FE9D7778F6D2}" dt="2021-02-13T22:14:21.490" v="1626"/>
          <ac:spMkLst>
            <pc:docMk/>
            <pc:sldMk cId="2674961052" sldId="259"/>
            <ac:spMk id="11" creationId="{3FCFB1DE-0B7E-48CC-BA90-B2AB0889F9D6}"/>
          </ac:spMkLst>
        </pc:spChg>
        <pc:picChg chg="add">
          <ac:chgData name="Michael" userId="0df92e9667c24698" providerId="LiveId" clId="{BCF6624D-8897-4EE8-AD3C-FE9D7778F6D2}" dt="2021-02-11T07:20:16.445" v="124" actId="26606"/>
          <ac:picMkLst>
            <pc:docMk/>
            <pc:sldMk cId="2674961052" sldId="259"/>
            <ac:picMk id="5" creationId="{38B9E1BA-3FB8-4604-B68C-432B088ACC79}"/>
          </ac:picMkLst>
        </pc:picChg>
      </pc:sldChg>
      <pc:sldChg chg="addSp delSp modSp new mod ord setBg delDesignElem">
        <pc:chgData name="Michael" userId="0df92e9667c24698" providerId="LiveId" clId="{BCF6624D-8897-4EE8-AD3C-FE9D7778F6D2}" dt="2021-02-18T19:35:33.045" v="2385" actId="1076"/>
        <pc:sldMkLst>
          <pc:docMk/>
          <pc:sldMk cId="1605746849" sldId="260"/>
        </pc:sldMkLst>
        <pc:spChg chg="mod">
          <ac:chgData name="Michael" userId="0df92e9667c24698" providerId="LiveId" clId="{BCF6624D-8897-4EE8-AD3C-FE9D7778F6D2}" dt="2021-02-11T07:20:45.044" v="125" actId="26606"/>
          <ac:spMkLst>
            <pc:docMk/>
            <pc:sldMk cId="1605746849" sldId="260"/>
            <ac:spMk id="2" creationId="{71E54A4C-27C8-425E-8D48-B9444171A947}"/>
          </ac:spMkLst>
        </pc:spChg>
        <pc:spChg chg="mod">
          <ac:chgData name="Michael" userId="0df92e9667c24698" providerId="LiveId" clId="{BCF6624D-8897-4EE8-AD3C-FE9D7778F6D2}" dt="2021-02-18T19:35:33.045" v="2385" actId="1076"/>
          <ac:spMkLst>
            <pc:docMk/>
            <pc:sldMk cId="1605746849" sldId="260"/>
            <ac:spMk id="3" creationId="{EF8B6F65-2A6F-42C3-B8D8-31896C394E47}"/>
          </ac:spMkLst>
        </pc:spChg>
        <pc:spChg chg="add del mod">
          <ac:chgData name="Michael" userId="0df92e9667c24698" providerId="LiveId" clId="{BCF6624D-8897-4EE8-AD3C-FE9D7778F6D2}" dt="2021-02-11T20:36:27.753" v="225" actId="478"/>
          <ac:spMkLst>
            <pc:docMk/>
            <pc:sldMk cId="1605746849" sldId="260"/>
            <ac:spMk id="8" creationId="{21C6EF8E-47B0-407C-A48E-7D2555A93644}"/>
          </ac:spMkLst>
        </pc:spChg>
        <pc:spChg chg="add del">
          <ac:chgData name="Michael" userId="0df92e9667c24698" providerId="LiveId" clId="{BCF6624D-8897-4EE8-AD3C-FE9D7778F6D2}" dt="2021-02-13T22:14:21.490" v="1626"/>
          <ac:spMkLst>
            <pc:docMk/>
            <pc:sldMk cId="1605746849" sldId="260"/>
            <ac:spMk id="9" creationId="{2C61293E-6EBE-43EF-A52C-9BEBFD7679D4}"/>
          </ac:spMkLst>
        </pc:spChg>
        <pc:spChg chg="add del">
          <ac:chgData name="Michael" userId="0df92e9667c24698" providerId="LiveId" clId="{BCF6624D-8897-4EE8-AD3C-FE9D7778F6D2}" dt="2021-02-13T22:14:21.490" v="1626"/>
          <ac:spMkLst>
            <pc:docMk/>
            <pc:sldMk cId="1605746849" sldId="260"/>
            <ac:spMk id="11" creationId="{3FCFB1DE-0B7E-48CC-BA90-B2AB0889F9D6}"/>
          </ac:spMkLst>
        </pc:spChg>
        <pc:picChg chg="add">
          <ac:chgData name="Michael" userId="0df92e9667c24698" providerId="LiveId" clId="{BCF6624D-8897-4EE8-AD3C-FE9D7778F6D2}" dt="2021-02-11T07:20:45.044" v="125" actId="26606"/>
          <ac:picMkLst>
            <pc:docMk/>
            <pc:sldMk cId="1605746849" sldId="260"/>
            <ac:picMk id="5" creationId="{2E3BBD6E-E0FA-434A-8C9A-A141AA369CA9}"/>
          </ac:picMkLst>
        </pc:picChg>
      </pc:sldChg>
      <pc:sldChg chg="addSp delSp modSp new mod setBg delDesignElem">
        <pc:chgData name="Michael" userId="0df92e9667c24698" providerId="LiveId" clId="{BCF6624D-8897-4EE8-AD3C-FE9D7778F6D2}" dt="2021-02-13T22:14:21.490" v="1626"/>
        <pc:sldMkLst>
          <pc:docMk/>
          <pc:sldMk cId="3302558011" sldId="261"/>
        </pc:sldMkLst>
        <pc:spChg chg="mod">
          <ac:chgData name="Michael" userId="0df92e9667c24698" providerId="LiveId" clId="{BCF6624D-8897-4EE8-AD3C-FE9D7778F6D2}" dt="2021-02-11T20:40:38.162" v="894" actId="26606"/>
          <ac:spMkLst>
            <pc:docMk/>
            <pc:sldMk cId="3302558011" sldId="261"/>
            <ac:spMk id="2" creationId="{540CDC84-4EE6-4E14-90C4-56266BC3456A}"/>
          </ac:spMkLst>
        </pc:spChg>
        <pc:spChg chg="del">
          <ac:chgData name="Michael" userId="0df92e9667c24698" providerId="LiveId" clId="{BCF6624D-8897-4EE8-AD3C-FE9D7778F6D2}" dt="2021-02-11T20:40:38.162" v="894" actId="26606"/>
          <ac:spMkLst>
            <pc:docMk/>
            <pc:sldMk cId="3302558011" sldId="261"/>
            <ac:spMk id="3" creationId="{97307E69-7978-4938-A6C3-EDEE05AD32A7}"/>
          </ac:spMkLst>
        </pc:spChg>
        <pc:spChg chg="add del">
          <ac:chgData name="Michael" userId="0df92e9667c24698" providerId="LiveId" clId="{BCF6624D-8897-4EE8-AD3C-FE9D7778F6D2}" dt="2021-02-13T22:14:21.490" v="1626"/>
          <ac:spMkLst>
            <pc:docMk/>
            <pc:sldMk cId="3302558011" sldId="261"/>
            <ac:spMk id="9" creationId="{DA381740-063A-41A4-836D-85D14980EEF0}"/>
          </ac:spMkLst>
        </pc:spChg>
        <pc:spChg chg="add del">
          <ac:chgData name="Michael" userId="0df92e9667c24698" providerId="LiveId" clId="{BCF6624D-8897-4EE8-AD3C-FE9D7778F6D2}" dt="2021-02-13T22:14:21.490" v="1626"/>
          <ac:spMkLst>
            <pc:docMk/>
            <pc:sldMk cId="3302558011" sldId="261"/>
            <ac:spMk id="11" creationId="{D5B012D8-7F27-4758-9AC6-C889B154BD73}"/>
          </ac:spMkLst>
        </pc:spChg>
        <pc:spChg chg="add del">
          <ac:chgData name="Michael" userId="0df92e9667c24698" providerId="LiveId" clId="{BCF6624D-8897-4EE8-AD3C-FE9D7778F6D2}" dt="2021-02-13T22:14:21.490" v="1626"/>
          <ac:spMkLst>
            <pc:docMk/>
            <pc:sldMk cId="3302558011" sldId="261"/>
            <ac:spMk id="13" creationId="{4063B759-00FC-46D1-9898-8E8625268FAF}"/>
          </ac:spMkLst>
        </pc:spChg>
        <pc:picChg chg="add mod">
          <ac:chgData name="Michael" userId="0df92e9667c24698" providerId="LiveId" clId="{BCF6624D-8897-4EE8-AD3C-FE9D7778F6D2}" dt="2021-02-11T20:40:45.461" v="897" actId="27614"/>
          <ac:picMkLst>
            <pc:docMk/>
            <pc:sldMk cId="3302558011" sldId="261"/>
            <ac:picMk id="5" creationId="{20C39909-6E29-4709-9D04-C9661F89606E}"/>
          </ac:picMkLst>
        </pc:picChg>
      </pc:sldChg>
      <pc:sldChg chg="addSp delSp modSp new mod setBg delDesignElem">
        <pc:chgData name="Michael" userId="0df92e9667c24698" providerId="LiveId" clId="{BCF6624D-8897-4EE8-AD3C-FE9D7778F6D2}" dt="2021-02-13T22:14:21.490" v="1626"/>
        <pc:sldMkLst>
          <pc:docMk/>
          <pc:sldMk cId="1859402302" sldId="262"/>
        </pc:sldMkLst>
        <pc:spChg chg="mod ord">
          <ac:chgData name="Michael" userId="0df92e9667c24698" providerId="LiveId" clId="{BCF6624D-8897-4EE8-AD3C-FE9D7778F6D2}" dt="2021-02-11T20:41:33.293" v="906" actId="20577"/>
          <ac:spMkLst>
            <pc:docMk/>
            <pc:sldMk cId="1859402302" sldId="262"/>
            <ac:spMk id="2" creationId="{146D8000-12F0-41F9-BB17-FCA9930209F1}"/>
          </ac:spMkLst>
        </pc:spChg>
        <pc:spChg chg="del">
          <ac:chgData name="Michael" userId="0df92e9667c24698" providerId="LiveId" clId="{BCF6624D-8897-4EE8-AD3C-FE9D7778F6D2}" dt="2021-02-11T07:22:54.364" v="129" actId="931"/>
          <ac:spMkLst>
            <pc:docMk/>
            <pc:sldMk cId="1859402302" sldId="262"/>
            <ac:spMk id="3" creationId="{91685C2C-44D0-4085-9BDE-0A0D4EAF1D35}"/>
          </ac:spMkLst>
        </pc:spChg>
        <pc:spChg chg="add del mod">
          <ac:chgData name="Michael" userId="0df92e9667c24698" providerId="LiveId" clId="{BCF6624D-8897-4EE8-AD3C-FE9D7778F6D2}" dt="2021-02-11T20:41:26.739" v="903" actId="26606"/>
          <ac:spMkLst>
            <pc:docMk/>
            <pc:sldMk cId="1859402302" sldId="262"/>
            <ac:spMk id="4" creationId="{AF10863F-C0A0-44AD-A9CD-C91C1F92DF73}"/>
          </ac:spMkLst>
        </pc:spChg>
        <pc:spChg chg="add del mod">
          <ac:chgData name="Michael" userId="0df92e9667c24698" providerId="LiveId" clId="{BCF6624D-8897-4EE8-AD3C-FE9D7778F6D2}" dt="2021-02-11T20:41:16.123" v="900" actId="478"/>
          <ac:spMkLst>
            <pc:docMk/>
            <pc:sldMk cId="1859402302" sldId="262"/>
            <ac:spMk id="9" creationId="{F30D4082-C655-4F88-A4C2-7C0536FA074E}"/>
          </ac:spMkLst>
        </pc:spChg>
        <pc:spChg chg="add del">
          <ac:chgData name="Michael" userId="0df92e9667c24698" providerId="LiveId" clId="{BCF6624D-8897-4EE8-AD3C-FE9D7778F6D2}" dt="2021-02-11T20:41:26.739" v="903" actId="26606"/>
          <ac:spMkLst>
            <pc:docMk/>
            <pc:sldMk cId="1859402302" sldId="262"/>
            <ac:spMk id="12" creationId="{F13C74B1-5B17-4795-BED0-7140497B445A}"/>
          </ac:spMkLst>
        </pc:spChg>
        <pc:spChg chg="add del">
          <ac:chgData name="Michael" userId="0df92e9667c24698" providerId="LiveId" clId="{BCF6624D-8897-4EE8-AD3C-FE9D7778F6D2}" dt="2021-02-11T20:41:26.739" v="903" actId="26606"/>
          <ac:spMkLst>
            <pc:docMk/>
            <pc:sldMk cId="1859402302" sldId="262"/>
            <ac:spMk id="14" creationId="{3FCFB1DE-0B7E-48CC-BA90-B2AB0889F9D6}"/>
          </ac:spMkLst>
        </pc:spChg>
        <pc:spChg chg="add del">
          <ac:chgData name="Michael" userId="0df92e9667c24698" providerId="LiveId" clId="{BCF6624D-8897-4EE8-AD3C-FE9D7778F6D2}" dt="2021-02-13T22:14:21.490" v="1626"/>
          <ac:spMkLst>
            <pc:docMk/>
            <pc:sldMk cId="1859402302" sldId="262"/>
            <ac:spMk id="19" creationId="{DA381740-063A-41A4-836D-85D14980EEF0}"/>
          </ac:spMkLst>
        </pc:spChg>
        <pc:spChg chg="add del">
          <ac:chgData name="Michael" userId="0df92e9667c24698" providerId="LiveId" clId="{BCF6624D-8897-4EE8-AD3C-FE9D7778F6D2}" dt="2021-02-13T22:14:21.490" v="1626"/>
          <ac:spMkLst>
            <pc:docMk/>
            <pc:sldMk cId="1859402302" sldId="262"/>
            <ac:spMk id="21" creationId="{526E0BFB-CDF1-4990-8C11-AC849311E0A8}"/>
          </ac:spMkLst>
        </pc:spChg>
        <pc:spChg chg="add del">
          <ac:chgData name="Michael" userId="0df92e9667c24698" providerId="LiveId" clId="{BCF6624D-8897-4EE8-AD3C-FE9D7778F6D2}" dt="2021-02-13T22:14:21.490" v="1626"/>
          <ac:spMkLst>
            <pc:docMk/>
            <pc:sldMk cId="1859402302" sldId="262"/>
            <ac:spMk id="23" creationId="{6069A1F8-9BEB-4786-9694-FC48B2D75D21}"/>
          </ac:spMkLst>
        </pc:spChg>
        <pc:picChg chg="add del mod">
          <ac:chgData name="Michael" userId="0df92e9667c24698" providerId="LiveId" clId="{BCF6624D-8897-4EE8-AD3C-FE9D7778F6D2}" dt="2021-02-11T20:41:26.739" v="903" actId="26606"/>
          <ac:picMkLst>
            <pc:docMk/>
            <pc:sldMk cId="1859402302" sldId="262"/>
            <ac:picMk id="5" creationId="{6ED14EC7-9708-4199-8AE8-2B4C8A004ACC}"/>
          </ac:picMkLst>
        </pc:picChg>
      </pc:sldChg>
      <pc:sldChg chg="addSp delSp modSp new mod setBg delDesignElem">
        <pc:chgData name="Michael" userId="0df92e9667c24698" providerId="LiveId" clId="{BCF6624D-8897-4EE8-AD3C-FE9D7778F6D2}" dt="2021-02-13T22:47:05.979" v="2192"/>
        <pc:sldMkLst>
          <pc:docMk/>
          <pc:sldMk cId="1039831826" sldId="263"/>
        </pc:sldMkLst>
        <pc:spChg chg="mod">
          <ac:chgData name="Michael" userId="0df92e9667c24698" providerId="LiveId" clId="{BCF6624D-8897-4EE8-AD3C-FE9D7778F6D2}" dt="2021-02-12T01:47:23.956" v="1240" actId="26606"/>
          <ac:spMkLst>
            <pc:docMk/>
            <pc:sldMk cId="1039831826" sldId="263"/>
            <ac:spMk id="2" creationId="{E3315C49-807C-4923-92E5-94D975E418D0}"/>
          </ac:spMkLst>
        </pc:spChg>
        <pc:spChg chg="mod">
          <ac:chgData name="Michael" userId="0df92e9667c24698" providerId="LiveId" clId="{BCF6624D-8897-4EE8-AD3C-FE9D7778F6D2}" dt="2021-02-13T22:14:21.490" v="1626"/>
          <ac:spMkLst>
            <pc:docMk/>
            <pc:sldMk cId="1039831826" sldId="263"/>
            <ac:spMk id="3" creationId="{9F903986-10EC-45B8-85EF-6C132526FC4B}"/>
          </ac:spMkLst>
        </pc:spChg>
        <pc:spChg chg="add del">
          <ac:chgData name="Michael" userId="0df92e9667c24698" providerId="LiveId" clId="{BCF6624D-8897-4EE8-AD3C-FE9D7778F6D2}" dt="2021-02-12T01:47:23.956" v="1240" actId="26606"/>
          <ac:spMkLst>
            <pc:docMk/>
            <pc:sldMk cId="1039831826" sldId="263"/>
            <ac:spMk id="8" creationId="{3946F6A7-0B48-49A7-8E23-3C1F0993999F}"/>
          </ac:spMkLst>
        </pc:spChg>
        <pc:spChg chg="add del">
          <ac:chgData name="Michael" userId="0df92e9667c24698" providerId="LiveId" clId="{BCF6624D-8897-4EE8-AD3C-FE9D7778F6D2}" dt="2021-02-12T01:47:23.956" v="1240" actId="26606"/>
          <ac:spMkLst>
            <pc:docMk/>
            <pc:sldMk cId="1039831826" sldId="263"/>
            <ac:spMk id="10" creationId="{F53AD421-C5C8-4C52-9DD0-6A594F21A5DB}"/>
          </ac:spMkLst>
        </pc:spChg>
        <pc:spChg chg="add del">
          <ac:chgData name="Michael" userId="0df92e9667c24698" providerId="LiveId" clId="{BCF6624D-8897-4EE8-AD3C-FE9D7778F6D2}" dt="2021-02-12T01:47:23.956" v="1240" actId="26606"/>
          <ac:spMkLst>
            <pc:docMk/>
            <pc:sldMk cId="1039831826" sldId="263"/>
            <ac:spMk id="12" creationId="{6D7E5B0F-5185-440A-8222-321C1D118ABE}"/>
          </ac:spMkLst>
        </pc:spChg>
        <pc:spChg chg="add del">
          <ac:chgData name="Michael" userId="0df92e9667c24698" providerId="LiveId" clId="{BCF6624D-8897-4EE8-AD3C-FE9D7778F6D2}" dt="2021-02-13T22:14:21.490" v="1626"/>
          <ac:spMkLst>
            <pc:docMk/>
            <pc:sldMk cId="1039831826" sldId="263"/>
            <ac:spMk id="17" creationId="{743AA782-23D1-4521-8CAD-47662984AA08}"/>
          </ac:spMkLst>
        </pc:spChg>
        <pc:spChg chg="add del">
          <ac:chgData name="Michael" userId="0df92e9667c24698" providerId="LiveId" clId="{BCF6624D-8897-4EE8-AD3C-FE9D7778F6D2}" dt="2021-02-13T22:14:21.490" v="1626"/>
          <ac:spMkLst>
            <pc:docMk/>
            <pc:sldMk cId="1039831826" sldId="263"/>
            <ac:spMk id="19" creationId="{3CE8AF5E-D374-4CF1-90CC-35CF73B81C3E}"/>
          </ac:spMkLst>
        </pc:spChg>
        <pc:picChg chg="add mod">
          <ac:chgData name="Michael" userId="0df92e9667c24698" providerId="LiveId" clId="{BCF6624D-8897-4EE8-AD3C-FE9D7778F6D2}" dt="2021-02-12T01:47:23.956" v="1240" actId="26606"/>
          <ac:picMkLst>
            <pc:docMk/>
            <pc:sldMk cId="1039831826" sldId="263"/>
            <ac:picMk id="5" creationId="{FD17F5B1-A0A2-4E46-9C61-9E10FAA2D3EC}"/>
          </ac:picMkLst>
        </pc:picChg>
        <pc:inkChg chg="add del">
          <ac:chgData name="Michael" userId="0df92e9667c24698" providerId="LiveId" clId="{BCF6624D-8897-4EE8-AD3C-FE9D7778F6D2}" dt="2021-02-13T22:14:21.490" v="1626"/>
          <ac:inkMkLst>
            <pc:docMk/>
            <pc:sldMk cId="1039831826" sldId="263"/>
            <ac:inkMk id="21" creationId="{070477C5-0410-4E4F-97A1-F84C2465C187}"/>
          </ac:inkMkLst>
        </pc:inkChg>
      </pc:sldChg>
      <pc:sldChg chg="addSp delSp modSp new del mod">
        <pc:chgData name="Michael" userId="0df92e9667c24698" providerId="LiveId" clId="{BCF6624D-8897-4EE8-AD3C-FE9D7778F6D2}" dt="2021-02-11T20:50:15.284" v="935" actId="47"/>
        <pc:sldMkLst>
          <pc:docMk/>
          <pc:sldMk cId="1149975994" sldId="264"/>
        </pc:sldMkLst>
        <pc:spChg chg="mod">
          <ac:chgData name="Michael" userId="0df92e9667c24698" providerId="LiveId" clId="{BCF6624D-8897-4EE8-AD3C-FE9D7778F6D2}" dt="2021-02-11T20:48:49.374" v="914"/>
          <ac:spMkLst>
            <pc:docMk/>
            <pc:sldMk cId="1149975994" sldId="264"/>
            <ac:spMk id="2" creationId="{EE1A01BD-A892-4ADD-A675-84D258916960}"/>
          </ac:spMkLst>
        </pc:spChg>
        <pc:spChg chg="del mod">
          <ac:chgData name="Michael" userId="0df92e9667c24698" providerId="LiveId" clId="{BCF6624D-8897-4EE8-AD3C-FE9D7778F6D2}" dt="2021-02-11T20:49:54.383" v="933" actId="21"/>
          <ac:spMkLst>
            <pc:docMk/>
            <pc:sldMk cId="1149975994" sldId="264"/>
            <ac:spMk id="3" creationId="{D3BA3F34-E941-413C-8BD3-92942D107248}"/>
          </ac:spMkLst>
        </pc:spChg>
        <pc:spChg chg="add mod">
          <ac:chgData name="Michael" userId="0df92e9667c24698" providerId="LiveId" clId="{BCF6624D-8897-4EE8-AD3C-FE9D7778F6D2}" dt="2021-02-11T20:49:54.383" v="933" actId="21"/>
          <ac:spMkLst>
            <pc:docMk/>
            <pc:sldMk cId="1149975994" sldId="264"/>
            <ac:spMk id="5" creationId="{94EE170C-2A8A-4580-A8CF-0DEDCFBFC054}"/>
          </ac:spMkLst>
        </pc:spChg>
      </pc:sldChg>
      <pc:sldChg chg="addSp delSp modSp new mod setBg delDesignElem">
        <pc:chgData name="Michael" userId="0df92e9667c24698" providerId="LiveId" clId="{BCF6624D-8897-4EE8-AD3C-FE9D7778F6D2}" dt="2021-02-13T22:14:21.490" v="1626"/>
        <pc:sldMkLst>
          <pc:docMk/>
          <pc:sldMk cId="2505894079" sldId="265"/>
        </pc:sldMkLst>
        <pc:spChg chg="del">
          <ac:chgData name="Michael" userId="0df92e9667c24698" providerId="LiveId" clId="{BCF6624D-8897-4EE8-AD3C-FE9D7778F6D2}" dt="2021-02-11T20:50:17.715" v="936" actId="478"/>
          <ac:spMkLst>
            <pc:docMk/>
            <pc:sldMk cId="2505894079" sldId="265"/>
            <ac:spMk id="2" creationId="{3280C97F-A4E3-40BD-8844-3710B24807E1}"/>
          </ac:spMkLst>
        </pc:spChg>
        <pc:spChg chg="mod ord">
          <ac:chgData name="Michael" userId="0df92e9667c24698" providerId="LiveId" clId="{BCF6624D-8897-4EE8-AD3C-FE9D7778F6D2}" dt="2021-02-12T01:45:38.830" v="1216" actId="207"/>
          <ac:spMkLst>
            <pc:docMk/>
            <pc:sldMk cId="2505894079" sldId="265"/>
            <ac:spMk id="3" creationId="{6E8C59F3-CC50-4F3E-96DF-BC0829DD656F}"/>
          </ac:spMkLst>
        </pc:spChg>
        <pc:spChg chg="add mod">
          <ac:chgData name="Michael" userId="0df92e9667c24698" providerId="LiveId" clId="{BCF6624D-8897-4EE8-AD3C-FE9D7778F6D2}" dt="2021-02-12T01:46:04.904" v="1238" actId="403"/>
          <ac:spMkLst>
            <pc:docMk/>
            <pc:sldMk cId="2505894079" sldId="265"/>
            <ac:spMk id="6" creationId="{16836742-B5C4-4851-BF40-62D4134C5C7C}"/>
          </ac:spMkLst>
        </pc:spChg>
        <pc:spChg chg="add del">
          <ac:chgData name="Michael" userId="0df92e9667c24698" providerId="LiveId" clId="{BCF6624D-8897-4EE8-AD3C-FE9D7778F6D2}" dt="2021-02-13T22:14:21.490" v="1626"/>
          <ac:spMkLst>
            <pc:docMk/>
            <pc:sldMk cId="2505894079" sldId="265"/>
            <ac:spMk id="10" creationId="{2C61293E-6EBE-43EF-A52C-9BEBFD7679D4}"/>
          </ac:spMkLst>
        </pc:spChg>
        <pc:spChg chg="add del">
          <ac:chgData name="Michael" userId="0df92e9667c24698" providerId="LiveId" clId="{BCF6624D-8897-4EE8-AD3C-FE9D7778F6D2}" dt="2021-02-13T22:14:21.490" v="1626"/>
          <ac:spMkLst>
            <pc:docMk/>
            <pc:sldMk cId="2505894079" sldId="265"/>
            <ac:spMk id="12" creationId="{8D5AAC53-3624-41C3-A6B5-1DA97F2901B1}"/>
          </ac:spMkLst>
        </pc:spChg>
        <pc:spChg chg="add del">
          <ac:chgData name="Michael" userId="0df92e9667c24698" providerId="LiveId" clId="{BCF6624D-8897-4EE8-AD3C-FE9D7778F6D2}" dt="2021-02-13T22:14:21.490" v="1626"/>
          <ac:spMkLst>
            <pc:docMk/>
            <pc:sldMk cId="2505894079" sldId="265"/>
            <ac:spMk id="14" creationId="{3FCFB1DE-0B7E-48CC-BA90-B2AB0889F9D6}"/>
          </ac:spMkLst>
        </pc:spChg>
        <pc:picChg chg="add mod">
          <ac:chgData name="Michael" userId="0df92e9667c24698" providerId="LiveId" clId="{BCF6624D-8897-4EE8-AD3C-FE9D7778F6D2}" dt="2021-02-12T01:44:45.908" v="1199" actId="26606"/>
          <ac:picMkLst>
            <pc:docMk/>
            <pc:sldMk cId="2505894079" sldId="265"/>
            <ac:picMk id="5" creationId="{D9CDF34F-9F12-4C1D-9D8A-7C4C84C815BA}"/>
          </ac:picMkLst>
        </pc:picChg>
      </pc:sldChg>
      <pc:sldChg chg="addSp delSp modSp new mod setBg setClrOvrMap delDesignElem">
        <pc:chgData name="Michael" userId="0df92e9667c24698" providerId="LiveId" clId="{BCF6624D-8897-4EE8-AD3C-FE9D7778F6D2}" dt="2021-02-13T22:15:09.220" v="1686" actId="29295"/>
        <pc:sldMkLst>
          <pc:docMk/>
          <pc:sldMk cId="765037243" sldId="266"/>
        </pc:sldMkLst>
        <pc:spChg chg="del">
          <ac:chgData name="Michael" userId="0df92e9667c24698" providerId="LiveId" clId="{BCF6624D-8897-4EE8-AD3C-FE9D7778F6D2}" dt="2021-02-11T20:50:23.163" v="937" actId="478"/>
          <ac:spMkLst>
            <pc:docMk/>
            <pc:sldMk cId="765037243" sldId="266"/>
            <ac:spMk id="2" creationId="{230B44A4-4D6A-49F4-9A1A-07732ADFF561}"/>
          </ac:spMkLst>
        </pc:spChg>
        <pc:spChg chg="mod ord">
          <ac:chgData name="Michael" userId="0df92e9667c24698" providerId="LiveId" clId="{BCF6624D-8897-4EE8-AD3C-FE9D7778F6D2}" dt="2021-02-12T01:53:24.941" v="1327" actId="404"/>
          <ac:spMkLst>
            <pc:docMk/>
            <pc:sldMk cId="765037243" sldId="266"/>
            <ac:spMk id="3" creationId="{85AD0496-3F16-42F1-9588-5B7A90E9B0FD}"/>
          </ac:spMkLst>
        </pc:spChg>
        <pc:spChg chg="add mod">
          <ac:chgData name="Michael" userId="0df92e9667c24698" providerId="LiveId" clId="{BCF6624D-8897-4EE8-AD3C-FE9D7778F6D2}" dt="2021-02-12T01:52:50.357" v="1306" actId="313"/>
          <ac:spMkLst>
            <pc:docMk/>
            <pc:sldMk cId="765037243" sldId="266"/>
            <ac:spMk id="6" creationId="{19E13743-DF93-4379-AD18-330904A1290D}"/>
          </ac:spMkLst>
        </pc:spChg>
        <pc:spChg chg="add del">
          <ac:chgData name="Michael" userId="0df92e9667c24698" providerId="LiveId" clId="{BCF6624D-8897-4EE8-AD3C-FE9D7778F6D2}" dt="2021-02-13T22:14:21.490" v="1626"/>
          <ac:spMkLst>
            <pc:docMk/>
            <pc:sldMk cId="765037243" sldId="266"/>
            <ac:spMk id="10" creationId="{1A9F7B4E-B03D-4F64-BE33-00D074458D45}"/>
          </ac:spMkLst>
        </pc:spChg>
        <pc:spChg chg="add del">
          <ac:chgData name="Michael" userId="0df92e9667c24698" providerId="LiveId" clId="{BCF6624D-8897-4EE8-AD3C-FE9D7778F6D2}" dt="2021-02-13T22:14:21.490" v="1626"/>
          <ac:spMkLst>
            <pc:docMk/>
            <pc:sldMk cId="765037243" sldId="266"/>
            <ac:spMk id="12" creationId="{1CA8A97F-67F0-4D5F-A850-0C30727D1CE3}"/>
          </ac:spMkLst>
        </pc:spChg>
        <pc:picChg chg="add mod">
          <ac:chgData name="Michael" userId="0df92e9667c24698" providerId="LiveId" clId="{BCF6624D-8897-4EE8-AD3C-FE9D7778F6D2}" dt="2021-02-13T22:15:09.220" v="1686" actId="29295"/>
          <ac:picMkLst>
            <pc:docMk/>
            <pc:sldMk cId="765037243" sldId="266"/>
            <ac:picMk id="5" creationId="{7D5A5DE3-84A2-42F8-BFD1-5A5857ECE008}"/>
          </ac:picMkLst>
        </pc:picChg>
      </pc:sldChg>
      <pc:sldChg chg="addSp delSp modSp new mod setBg setClrOvrMap delDesignElem">
        <pc:chgData name="Michael" userId="0df92e9667c24698" providerId="LiveId" clId="{BCF6624D-8897-4EE8-AD3C-FE9D7778F6D2}" dt="2021-02-13T22:14:36.430" v="1628" actId="1076"/>
        <pc:sldMkLst>
          <pc:docMk/>
          <pc:sldMk cId="2165859283" sldId="267"/>
        </pc:sldMkLst>
        <pc:spChg chg="add mod ord">
          <ac:chgData name="Michael" userId="0df92e9667c24698" providerId="LiveId" clId="{BCF6624D-8897-4EE8-AD3C-FE9D7778F6D2}" dt="2021-02-13T22:14:21.490" v="1626"/>
          <ac:spMkLst>
            <pc:docMk/>
            <pc:sldMk cId="2165859283" sldId="267"/>
            <ac:spMk id="2" creationId="{16683F18-F849-4608-A77C-0A75EADF2F7C}"/>
          </ac:spMkLst>
        </pc:spChg>
        <pc:spChg chg="add mod">
          <ac:chgData name="Michael" userId="0df92e9667c24698" providerId="LiveId" clId="{BCF6624D-8897-4EE8-AD3C-FE9D7778F6D2}" dt="2021-02-12T01:43:39.440" v="1193" actId="403"/>
          <ac:spMkLst>
            <pc:docMk/>
            <pc:sldMk cId="2165859283" sldId="267"/>
            <ac:spMk id="5" creationId="{F176F8D6-C9CC-47B4-8298-92D43878A872}"/>
          </ac:spMkLst>
        </pc:spChg>
        <pc:spChg chg="add del">
          <ac:chgData name="Michael" userId="0df92e9667c24698" providerId="LiveId" clId="{BCF6624D-8897-4EE8-AD3C-FE9D7778F6D2}" dt="2021-02-12T01:42:29.873" v="1141" actId="26606"/>
          <ac:spMkLst>
            <pc:docMk/>
            <pc:sldMk cId="2165859283" sldId="267"/>
            <ac:spMk id="9" creationId="{EBDD1931-9E86-4402-9A68-33A2D9EFB198}"/>
          </ac:spMkLst>
        </pc:spChg>
        <pc:spChg chg="add del">
          <ac:chgData name="Michael" userId="0df92e9667c24698" providerId="LiveId" clId="{BCF6624D-8897-4EE8-AD3C-FE9D7778F6D2}" dt="2021-02-12T01:42:29.873" v="1141" actId="26606"/>
          <ac:spMkLst>
            <pc:docMk/>
            <pc:sldMk cId="2165859283" sldId="267"/>
            <ac:spMk id="11" creationId="{B1595A09-E336-4D1B-9B3A-06A2287A54E2}"/>
          </ac:spMkLst>
        </pc:spChg>
        <pc:spChg chg="add del">
          <ac:chgData name="Michael" userId="0df92e9667c24698" providerId="LiveId" clId="{BCF6624D-8897-4EE8-AD3C-FE9D7778F6D2}" dt="2021-02-12T01:42:29.873" v="1141" actId="26606"/>
          <ac:spMkLst>
            <pc:docMk/>
            <pc:sldMk cId="2165859283" sldId="267"/>
            <ac:spMk id="13" creationId="{3540989C-C7B8-473B-BF87-6F2DA6A90006}"/>
          </ac:spMkLst>
        </pc:spChg>
        <pc:spChg chg="add del">
          <ac:chgData name="Michael" userId="0df92e9667c24698" providerId="LiveId" clId="{BCF6624D-8897-4EE8-AD3C-FE9D7778F6D2}" dt="2021-02-12T01:42:31.566" v="1143" actId="26606"/>
          <ac:spMkLst>
            <pc:docMk/>
            <pc:sldMk cId="2165859283" sldId="267"/>
            <ac:spMk id="15" creationId="{EBDD1931-9E86-4402-9A68-33A2D9EFB198}"/>
          </ac:spMkLst>
        </pc:spChg>
        <pc:spChg chg="add del">
          <ac:chgData name="Michael" userId="0df92e9667c24698" providerId="LiveId" clId="{BCF6624D-8897-4EE8-AD3C-FE9D7778F6D2}" dt="2021-02-12T01:42:31.566" v="1143" actId="26606"/>
          <ac:spMkLst>
            <pc:docMk/>
            <pc:sldMk cId="2165859283" sldId="267"/>
            <ac:spMk id="16" creationId="{A9D2268A-D939-4E78-91B6-6C7E46406788}"/>
          </ac:spMkLst>
        </pc:spChg>
        <pc:spChg chg="add del">
          <ac:chgData name="Michael" userId="0df92e9667c24698" providerId="LiveId" clId="{BCF6624D-8897-4EE8-AD3C-FE9D7778F6D2}" dt="2021-02-12T01:42:31.566" v="1143" actId="26606"/>
          <ac:spMkLst>
            <pc:docMk/>
            <pc:sldMk cId="2165859283" sldId="267"/>
            <ac:spMk id="17" creationId="{E0C43A58-225D-452D-8185-0D89D1EED861}"/>
          </ac:spMkLst>
        </pc:spChg>
        <pc:spChg chg="add del">
          <ac:chgData name="Michael" userId="0df92e9667c24698" providerId="LiveId" clId="{BCF6624D-8897-4EE8-AD3C-FE9D7778F6D2}" dt="2021-02-12T01:42:35.992" v="1145" actId="26606"/>
          <ac:spMkLst>
            <pc:docMk/>
            <pc:sldMk cId="2165859283" sldId="267"/>
            <ac:spMk id="19" creationId="{EBDD1931-9E86-4402-9A68-33A2D9EFB198}"/>
          </ac:spMkLst>
        </pc:spChg>
        <pc:spChg chg="add del">
          <ac:chgData name="Michael" userId="0df92e9667c24698" providerId="LiveId" clId="{BCF6624D-8897-4EE8-AD3C-FE9D7778F6D2}" dt="2021-02-12T01:42:35.992" v="1145" actId="26606"/>
          <ac:spMkLst>
            <pc:docMk/>
            <pc:sldMk cId="2165859283" sldId="267"/>
            <ac:spMk id="20" creationId="{45D37F4E-DDB4-456B-97E0-9937730A039F}"/>
          </ac:spMkLst>
        </pc:spChg>
        <pc:spChg chg="add del">
          <ac:chgData name="Michael" userId="0df92e9667c24698" providerId="LiveId" clId="{BCF6624D-8897-4EE8-AD3C-FE9D7778F6D2}" dt="2021-02-12T01:42:35.992" v="1145" actId="26606"/>
          <ac:spMkLst>
            <pc:docMk/>
            <pc:sldMk cId="2165859283" sldId="267"/>
            <ac:spMk id="21" creationId="{3CE8AF5E-D374-4CF1-90CC-35CF73B81C3E}"/>
          </ac:spMkLst>
        </pc:spChg>
        <pc:spChg chg="add del">
          <ac:chgData name="Michael" userId="0df92e9667c24698" providerId="LiveId" clId="{BCF6624D-8897-4EE8-AD3C-FE9D7778F6D2}" dt="2021-02-12T01:42:36.887" v="1147" actId="26606"/>
          <ac:spMkLst>
            <pc:docMk/>
            <pc:sldMk cId="2165859283" sldId="267"/>
            <ac:spMk id="23" creationId="{EBDD1931-9E86-4402-9A68-33A2D9EFB198}"/>
          </ac:spMkLst>
        </pc:spChg>
        <pc:spChg chg="add del">
          <ac:chgData name="Michael" userId="0df92e9667c24698" providerId="LiveId" clId="{BCF6624D-8897-4EE8-AD3C-FE9D7778F6D2}" dt="2021-02-12T01:42:36.887" v="1147" actId="26606"/>
          <ac:spMkLst>
            <pc:docMk/>
            <pc:sldMk cId="2165859283" sldId="267"/>
            <ac:spMk id="24" creationId="{AED1D94F-BC8C-4ABD-9133-E5FE8FD01D22}"/>
          </ac:spMkLst>
        </pc:spChg>
        <pc:spChg chg="add del">
          <ac:chgData name="Michael" userId="0df92e9667c24698" providerId="LiveId" clId="{BCF6624D-8897-4EE8-AD3C-FE9D7778F6D2}" dt="2021-02-12T01:42:36.887" v="1147" actId="26606"/>
          <ac:spMkLst>
            <pc:docMk/>
            <pc:sldMk cId="2165859283" sldId="267"/>
            <ac:spMk id="25" creationId="{65C49067-A40C-4881-A0C6-21B61255100C}"/>
          </ac:spMkLst>
        </pc:spChg>
        <pc:spChg chg="add del">
          <ac:chgData name="Michael" userId="0df92e9667c24698" providerId="LiveId" clId="{BCF6624D-8897-4EE8-AD3C-FE9D7778F6D2}" dt="2021-02-12T01:42:39.718" v="1149" actId="26606"/>
          <ac:spMkLst>
            <pc:docMk/>
            <pc:sldMk cId="2165859283" sldId="267"/>
            <ac:spMk id="27" creationId="{EBDD1931-9E86-4402-9A68-33A2D9EFB198}"/>
          </ac:spMkLst>
        </pc:spChg>
        <pc:spChg chg="add del">
          <ac:chgData name="Michael" userId="0df92e9667c24698" providerId="LiveId" clId="{BCF6624D-8897-4EE8-AD3C-FE9D7778F6D2}" dt="2021-02-12T01:42:39.718" v="1149" actId="26606"/>
          <ac:spMkLst>
            <pc:docMk/>
            <pc:sldMk cId="2165859283" sldId="267"/>
            <ac:spMk id="28" creationId="{A6D37EE4-EA1B-46EE-A54B-5233C63C9695}"/>
          </ac:spMkLst>
        </pc:spChg>
        <pc:spChg chg="add del">
          <ac:chgData name="Michael" userId="0df92e9667c24698" providerId="LiveId" clId="{BCF6624D-8897-4EE8-AD3C-FE9D7778F6D2}" dt="2021-02-12T01:42:39.718" v="1149" actId="26606"/>
          <ac:spMkLst>
            <pc:docMk/>
            <pc:sldMk cId="2165859283" sldId="267"/>
            <ac:spMk id="29" creationId="{3EB27620-B0B1-4232-A055-99D3476060CF}"/>
          </ac:spMkLst>
        </pc:spChg>
        <pc:spChg chg="add del">
          <ac:chgData name="Michael" userId="0df92e9667c24698" providerId="LiveId" clId="{BCF6624D-8897-4EE8-AD3C-FE9D7778F6D2}" dt="2021-02-12T01:42:59.755" v="1151" actId="26606"/>
          <ac:spMkLst>
            <pc:docMk/>
            <pc:sldMk cId="2165859283" sldId="267"/>
            <ac:spMk id="31" creationId="{EBDD1931-9E86-4402-9A68-33A2D9EFB198}"/>
          </ac:spMkLst>
        </pc:spChg>
        <pc:spChg chg="add del">
          <ac:chgData name="Michael" userId="0df92e9667c24698" providerId="LiveId" clId="{BCF6624D-8897-4EE8-AD3C-FE9D7778F6D2}" dt="2021-02-12T01:42:59.755" v="1151" actId="26606"/>
          <ac:spMkLst>
            <pc:docMk/>
            <pc:sldMk cId="2165859283" sldId="267"/>
            <ac:spMk id="32" creationId="{457344D1-E597-42B3-8E85-6D7036E54A5E}"/>
          </ac:spMkLst>
        </pc:spChg>
        <pc:spChg chg="add del">
          <ac:chgData name="Michael" userId="0df92e9667c24698" providerId="LiveId" clId="{BCF6624D-8897-4EE8-AD3C-FE9D7778F6D2}" dt="2021-02-12T01:42:59.755" v="1151" actId="26606"/>
          <ac:spMkLst>
            <pc:docMk/>
            <pc:sldMk cId="2165859283" sldId="267"/>
            <ac:spMk id="33" creationId="{3540989C-C7B8-473B-BF87-6F2DA6A90006}"/>
          </ac:spMkLst>
        </pc:spChg>
        <pc:spChg chg="add del">
          <ac:chgData name="Michael" userId="0df92e9667c24698" providerId="LiveId" clId="{BCF6624D-8897-4EE8-AD3C-FE9D7778F6D2}" dt="2021-02-12T01:43:02.295" v="1153" actId="26606"/>
          <ac:spMkLst>
            <pc:docMk/>
            <pc:sldMk cId="2165859283" sldId="267"/>
            <ac:spMk id="35" creationId="{EBDD1931-9E86-4402-9A68-33A2D9EFB198}"/>
          </ac:spMkLst>
        </pc:spChg>
        <pc:spChg chg="add del">
          <ac:chgData name="Michael" userId="0df92e9667c24698" providerId="LiveId" clId="{BCF6624D-8897-4EE8-AD3C-FE9D7778F6D2}" dt="2021-02-12T01:43:02.295" v="1153" actId="26606"/>
          <ac:spMkLst>
            <pc:docMk/>
            <pc:sldMk cId="2165859283" sldId="267"/>
            <ac:spMk id="36" creationId="{32AEEBC8-9D30-42EF-95F2-386C2653FBF0}"/>
          </ac:spMkLst>
        </pc:spChg>
        <pc:spChg chg="add del">
          <ac:chgData name="Michael" userId="0df92e9667c24698" providerId="LiveId" clId="{BCF6624D-8897-4EE8-AD3C-FE9D7778F6D2}" dt="2021-02-12T01:43:02.295" v="1153" actId="26606"/>
          <ac:spMkLst>
            <pc:docMk/>
            <pc:sldMk cId="2165859283" sldId="267"/>
            <ac:spMk id="38" creationId="{535742DD-1B16-4E9D-B715-0D74B4574A68}"/>
          </ac:spMkLst>
        </pc:spChg>
        <pc:spChg chg="add del">
          <ac:chgData name="Michael" userId="0df92e9667c24698" providerId="LiveId" clId="{BCF6624D-8897-4EE8-AD3C-FE9D7778F6D2}" dt="2021-02-12T01:43:05.779" v="1155" actId="26606"/>
          <ac:spMkLst>
            <pc:docMk/>
            <pc:sldMk cId="2165859283" sldId="267"/>
            <ac:spMk id="40" creationId="{EBDD1931-9E86-4402-9A68-33A2D9EFB198}"/>
          </ac:spMkLst>
        </pc:spChg>
        <pc:spChg chg="add del">
          <ac:chgData name="Michael" userId="0df92e9667c24698" providerId="LiveId" clId="{BCF6624D-8897-4EE8-AD3C-FE9D7778F6D2}" dt="2021-02-12T01:43:05.779" v="1155" actId="26606"/>
          <ac:spMkLst>
            <pc:docMk/>
            <pc:sldMk cId="2165859283" sldId="267"/>
            <ac:spMk id="41" creationId="{2B97F24A-32CE-4C1C-A50D-3016B394DCFB}"/>
          </ac:spMkLst>
        </pc:spChg>
        <pc:spChg chg="add del">
          <ac:chgData name="Michael" userId="0df92e9667c24698" providerId="LiveId" clId="{BCF6624D-8897-4EE8-AD3C-FE9D7778F6D2}" dt="2021-02-12T01:43:05.779" v="1155" actId="26606"/>
          <ac:spMkLst>
            <pc:docMk/>
            <pc:sldMk cId="2165859283" sldId="267"/>
            <ac:spMk id="42" creationId="{3CE8AF5E-D374-4CF1-90CC-35CF73B81C3E}"/>
          </ac:spMkLst>
        </pc:spChg>
        <pc:spChg chg="add del">
          <ac:chgData name="Michael" userId="0df92e9667c24698" providerId="LiveId" clId="{BCF6624D-8897-4EE8-AD3C-FE9D7778F6D2}" dt="2021-02-12T01:43:08.274" v="1157" actId="26606"/>
          <ac:spMkLst>
            <pc:docMk/>
            <pc:sldMk cId="2165859283" sldId="267"/>
            <ac:spMk id="45" creationId="{EBDD1931-9E86-4402-9A68-33A2D9EFB198}"/>
          </ac:spMkLst>
        </pc:spChg>
        <pc:spChg chg="add del">
          <ac:chgData name="Michael" userId="0df92e9667c24698" providerId="LiveId" clId="{BCF6624D-8897-4EE8-AD3C-FE9D7778F6D2}" dt="2021-02-12T01:43:08.274" v="1157" actId="26606"/>
          <ac:spMkLst>
            <pc:docMk/>
            <pc:sldMk cId="2165859283" sldId="267"/>
            <ac:spMk id="46" creationId="{A8908DB7-C3A6-4FCB-9820-CEE02B398C4A}"/>
          </ac:spMkLst>
        </pc:spChg>
        <pc:spChg chg="add del">
          <ac:chgData name="Michael" userId="0df92e9667c24698" providerId="LiveId" clId="{BCF6624D-8897-4EE8-AD3C-FE9D7778F6D2}" dt="2021-02-12T01:43:08.274" v="1157" actId="26606"/>
          <ac:spMkLst>
            <pc:docMk/>
            <pc:sldMk cId="2165859283" sldId="267"/>
            <ac:spMk id="47" creationId="{D010E05E-9237-4321-84BB-69C0F22568EE}"/>
          </ac:spMkLst>
        </pc:spChg>
        <pc:spChg chg="add del">
          <ac:chgData name="Michael" userId="0df92e9667c24698" providerId="LiveId" clId="{BCF6624D-8897-4EE8-AD3C-FE9D7778F6D2}" dt="2021-02-13T22:14:21.490" v="1626"/>
          <ac:spMkLst>
            <pc:docMk/>
            <pc:sldMk cId="2165859283" sldId="267"/>
            <ac:spMk id="50" creationId="{EBDD1931-9E86-4402-9A68-33A2D9EFB198}"/>
          </ac:spMkLst>
        </pc:spChg>
        <pc:spChg chg="add del">
          <ac:chgData name="Michael" userId="0df92e9667c24698" providerId="LiveId" clId="{BCF6624D-8897-4EE8-AD3C-FE9D7778F6D2}" dt="2021-02-13T22:14:21.490" v="1626"/>
          <ac:spMkLst>
            <pc:docMk/>
            <pc:sldMk cId="2165859283" sldId="267"/>
            <ac:spMk id="51" creationId="{E921BFFB-D3FA-4EE2-9E87-F2E4CEDA9840}"/>
          </ac:spMkLst>
        </pc:spChg>
        <pc:spChg chg="add del">
          <ac:chgData name="Michael" userId="0df92e9667c24698" providerId="LiveId" clId="{BCF6624D-8897-4EE8-AD3C-FE9D7778F6D2}" dt="2021-02-13T22:14:21.490" v="1626"/>
          <ac:spMkLst>
            <pc:docMk/>
            <pc:sldMk cId="2165859283" sldId="267"/>
            <ac:spMk id="52" creationId="{F7F80AEB-67E2-48CB-B8AF-AD0F7787AC5F}"/>
          </ac:spMkLst>
        </pc:spChg>
        <pc:spChg chg="add del">
          <ac:chgData name="Michael" userId="0df92e9667c24698" providerId="LiveId" clId="{BCF6624D-8897-4EE8-AD3C-FE9D7778F6D2}" dt="2021-02-13T22:14:21.490" v="1626"/>
          <ac:spMkLst>
            <pc:docMk/>
            <pc:sldMk cId="2165859283" sldId="267"/>
            <ac:spMk id="53" creationId="{3FCFB1DE-0B7E-48CC-BA90-B2AB0889F9D6}"/>
          </ac:spMkLst>
        </pc:spChg>
        <pc:picChg chg="add mod">
          <ac:chgData name="Michael" userId="0df92e9667c24698" providerId="LiveId" clId="{BCF6624D-8897-4EE8-AD3C-FE9D7778F6D2}" dt="2021-02-13T22:14:36.430" v="1628" actId="1076"/>
          <ac:picMkLst>
            <pc:docMk/>
            <pc:sldMk cId="2165859283" sldId="267"/>
            <ac:picMk id="4" creationId="{EC2A86D6-9627-45DF-8930-8F282D31340F}"/>
          </ac:picMkLst>
        </pc:picChg>
        <pc:inkChg chg="add del">
          <ac:chgData name="Michael" userId="0df92e9667c24698" providerId="LiveId" clId="{BCF6624D-8897-4EE8-AD3C-FE9D7778F6D2}" dt="2021-02-12T01:43:02.295" v="1153" actId="26606"/>
          <ac:inkMkLst>
            <pc:docMk/>
            <pc:sldMk cId="2165859283" sldId="267"/>
            <ac:inkMk id="37" creationId="{070477C5-0410-4E4F-97A1-F84C2465C187}"/>
          </ac:inkMkLst>
        </pc:inkChg>
        <pc:inkChg chg="add del">
          <ac:chgData name="Michael" userId="0df92e9667c24698" providerId="LiveId" clId="{BCF6624D-8897-4EE8-AD3C-FE9D7778F6D2}" dt="2021-02-12T01:43:05.779" v="1155" actId="26606"/>
          <ac:inkMkLst>
            <pc:docMk/>
            <pc:sldMk cId="2165859283" sldId="267"/>
            <ac:inkMk id="43" creationId="{070477C5-0410-4E4F-97A1-F84C2465C187}"/>
          </ac:inkMkLst>
        </pc:inkChg>
        <pc:inkChg chg="add del">
          <ac:chgData name="Michael" userId="0df92e9667c24698" providerId="LiveId" clId="{BCF6624D-8897-4EE8-AD3C-FE9D7778F6D2}" dt="2021-02-12T01:43:08.274" v="1157" actId="26606"/>
          <ac:inkMkLst>
            <pc:docMk/>
            <pc:sldMk cId="2165859283" sldId="267"/>
            <ac:inkMk id="48" creationId="{070477C5-0410-4E4F-97A1-F84C2465C187}"/>
          </ac:inkMkLst>
        </pc:inkChg>
      </pc:sldChg>
      <pc:sldChg chg="modSp new mod">
        <pc:chgData name="Michael" userId="0df92e9667c24698" providerId="LiveId" clId="{BCF6624D-8897-4EE8-AD3C-FE9D7778F6D2}" dt="2021-02-17T14:38:24.478" v="2348" actId="1076"/>
        <pc:sldMkLst>
          <pc:docMk/>
          <pc:sldMk cId="4172403589" sldId="268"/>
        </pc:sldMkLst>
        <pc:spChg chg="mod">
          <ac:chgData name="Michael" userId="0df92e9667c24698" providerId="LiveId" clId="{BCF6624D-8897-4EE8-AD3C-FE9D7778F6D2}" dt="2021-02-13T22:14:21.490" v="1626"/>
          <ac:spMkLst>
            <pc:docMk/>
            <pc:sldMk cId="4172403589" sldId="268"/>
            <ac:spMk id="2" creationId="{919760DE-8D14-4B59-9FF6-B67DC5E84137}"/>
          </ac:spMkLst>
        </pc:spChg>
        <pc:spChg chg="mod">
          <ac:chgData name="Michael" userId="0df92e9667c24698" providerId="LiveId" clId="{BCF6624D-8897-4EE8-AD3C-FE9D7778F6D2}" dt="2021-02-17T14:38:24.478" v="2348" actId="1076"/>
          <ac:spMkLst>
            <pc:docMk/>
            <pc:sldMk cId="4172403589" sldId="268"/>
            <ac:spMk id="3" creationId="{A67476D0-B69F-4CF4-BCD0-EA6B05E4DA52}"/>
          </ac:spMkLst>
        </pc:spChg>
      </pc:sldChg>
      <pc:sldChg chg="addSp delSp modSp new del mod">
        <pc:chgData name="Michael" userId="0df92e9667c24698" providerId="LiveId" clId="{BCF6624D-8897-4EE8-AD3C-FE9D7778F6D2}" dt="2021-02-13T22:52:51.907" v="2229" actId="47"/>
        <pc:sldMkLst>
          <pc:docMk/>
          <pc:sldMk cId="1788949821" sldId="269"/>
        </pc:sldMkLst>
        <pc:spChg chg="mod">
          <ac:chgData name="Michael" userId="0df92e9667c24698" providerId="LiveId" clId="{BCF6624D-8897-4EE8-AD3C-FE9D7778F6D2}" dt="2021-02-13T22:14:21.490" v="1626"/>
          <ac:spMkLst>
            <pc:docMk/>
            <pc:sldMk cId="1788949821" sldId="269"/>
            <ac:spMk id="2" creationId="{B88E6D2C-CDA1-4DAD-8FC0-D3418454A07B}"/>
          </ac:spMkLst>
        </pc:spChg>
        <pc:spChg chg="del">
          <ac:chgData name="Michael" userId="0df92e9667c24698" providerId="LiveId" clId="{BCF6624D-8897-4EE8-AD3C-FE9D7778F6D2}" dt="2021-02-13T00:26:56.043" v="1340" actId="931"/>
          <ac:spMkLst>
            <pc:docMk/>
            <pc:sldMk cId="1788949821" sldId="269"/>
            <ac:spMk id="3" creationId="{2AD8C5BF-B352-44BA-997F-2B093FD7093E}"/>
          </ac:spMkLst>
        </pc:spChg>
        <pc:picChg chg="add mod">
          <ac:chgData name="Michael" userId="0df92e9667c24698" providerId="LiveId" clId="{BCF6624D-8897-4EE8-AD3C-FE9D7778F6D2}" dt="2021-02-13T22:14:21.490" v="1626"/>
          <ac:picMkLst>
            <pc:docMk/>
            <pc:sldMk cId="1788949821" sldId="269"/>
            <ac:picMk id="5" creationId="{39FB47D2-D090-49A7-93E0-7B6227D4BD36}"/>
          </ac:picMkLst>
        </pc:picChg>
      </pc:sldChg>
      <pc:sldChg chg="addSp delSp modSp new del mod">
        <pc:chgData name="Michael" userId="0df92e9667c24698" providerId="LiveId" clId="{BCF6624D-8897-4EE8-AD3C-FE9D7778F6D2}" dt="2021-02-13T22:52:50.078" v="2227" actId="47"/>
        <pc:sldMkLst>
          <pc:docMk/>
          <pc:sldMk cId="1071351774" sldId="270"/>
        </pc:sldMkLst>
        <pc:spChg chg="mod">
          <ac:chgData name="Michael" userId="0df92e9667c24698" providerId="LiveId" clId="{BCF6624D-8897-4EE8-AD3C-FE9D7778F6D2}" dt="2021-02-13T22:14:21.490" v="1626"/>
          <ac:spMkLst>
            <pc:docMk/>
            <pc:sldMk cId="1071351774" sldId="270"/>
            <ac:spMk id="2" creationId="{130A6E3D-E2FA-45D8-AD47-D9B4AA93105E}"/>
          </ac:spMkLst>
        </pc:spChg>
        <pc:spChg chg="del">
          <ac:chgData name="Michael" userId="0df92e9667c24698" providerId="LiveId" clId="{BCF6624D-8897-4EE8-AD3C-FE9D7778F6D2}" dt="2021-02-13T00:27:55.985" v="1344" actId="931"/>
          <ac:spMkLst>
            <pc:docMk/>
            <pc:sldMk cId="1071351774" sldId="270"/>
            <ac:spMk id="3" creationId="{0A6D15F3-A325-4E00-9FDD-2A30E7672CEE}"/>
          </ac:spMkLst>
        </pc:spChg>
        <pc:picChg chg="add mod">
          <ac:chgData name="Michael" userId="0df92e9667c24698" providerId="LiveId" clId="{BCF6624D-8897-4EE8-AD3C-FE9D7778F6D2}" dt="2021-02-13T22:14:21.490" v="1626"/>
          <ac:picMkLst>
            <pc:docMk/>
            <pc:sldMk cId="1071351774" sldId="270"/>
            <ac:picMk id="5" creationId="{DA6C63FA-3DC0-4E39-B2F8-F2F554676B98}"/>
          </ac:picMkLst>
        </pc:picChg>
      </pc:sldChg>
      <pc:sldChg chg="addSp delSp modSp new mod setBg">
        <pc:chgData name="Michael" userId="0df92e9667c24698" providerId="LiveId" clId="{BCF6624D-8897-4EE8-AD3C-FE9D7778F6D2}" dt="2021-02-18T19:24:07.116" v="2367" actId="1076"/>
        <pc:sldMkLst>
          <pc:docMk/>
          <pc:sldMk cId="223381919" sldId="271"/>
        </pc:sldMkLst>
        <pc:spChg chg="del mod">
          <ac:chgData name="Michael" userId="0df92e9667c24698" providerId="LiveId" clId="{BCF6624D-8897-4EE8-AD3C-FE9D7778F6D2}" dt="2021-02-13T22:50:47.205" v="2211" actId="478"/>
          <ac:spMkLst>
            <pc:docMk/>
            <pc:sldMk cId="223381919" sldId="271"/>
            <ac:spMk id="2" creationId="{2557E013-0000-4B6D-808C-06167B01E693}"/>
          </ac:spMkLst>
        </pc:spChg>
        <pc:spChg chg="del">
          <ac:chgData name="Michael" userId="0df92e9667c24698" providerId="LiveId" clId="{BCF6624D-8897-4EE8-AD3C-FE9D7778F6D2}" dt="2021-02-13T00:29:12.334" v="1352" actId="931"/>
          <ac:spMkLst>
            <pc:docMk/>
            <pc:sldMk cId="223381919" sldId="271"/>
            <ac:spMk id="3" creationId="{D4A5D166-39CA-49B9-9BA0-EA00E3F23F0A}"/>
          </ac:spMkLst>
        </pc:spChg>
        <pc:spChg chg="add del">
          <ac:chgData name="Michael" userId="0df92e9667c24698" providerId="LiveId" clId="{BCF6624D-8897-4EE8-AD3C-FE9D7778F6D2}" dt="2021-02-13T22:50:59.192" v="2217" actId="26606"/>
          <ac:spMkLst>
            <pc:docMk/>
            <pc:sldMk cId="223381919" sldId="271"/>
            <ac:spMk id="12" creationId="{F266C222-B2F2-4C8A-8824-3CBF1174113C}"/>
          </ac:spMkLst>
        </pc:spChg>
        <pc:spChg chg="add del">
          <ac:chgData name="Michael" userId="0df92e9667c24698" providerId="LiveId" clId="{BCF6624D-8897-4EE8-AD3C-FE9D7778F6D2}" dt="2021-02-13T22:50:52.965" v="2213" actId="26606"/>
          <ac:spMkLst>
            <pc:docMk/>
            <pc:sldMk cId="223381919" sldId="271"/>
            <ac:spMk id="13" creationId="{DA381740-063A-41A4-836D-85D14980EEF0}"/>
          </ac:spMkLst>
        </pc:spChg>
        <pc:spChg chg="add del">
          <ac:chgData name="Michael" userId="0df92e9667c24698" providerId="LiveId" clId="{BCF6624D-8897-4EE8-AD3C-FE9D7778F6D2}" dt="2021-02-13T22:50:52.965" v="2213" actId="26606"/>
          <ac:spMkLst>
            <pc:docMk/>
            <pc:sldMk cId="223381919" sldId="271"/>
            <ac:spMk id="15" creationId="{F76371D7-6733-4D74-8B73-248817D8A1B9}"/>
          </ac:spMkLst>
        </pc:spChg>
        <pc:spChg chg="add del">
          <ac:chgData name="Michael" userId="0df92e9667c24698" providerId="LiveId" clId="{BCF6624D-8897-4EE8-AD3C-FE9D7778F6D2}" dt="2021-02-13T22:50:52.965" v="2213" actId="26606"/>
          <ac:spMkLst>
            <pc:docMk/>
            <pc:sldMk cId="223381919" sldId="271"/>
            <ac:spMk id="17" creationId="{3FCFB1DE-0B7E-48CC-BA90-B2AB0889F9D6}"/>
          </ac:spMkLst>
        </pc:spChg>
        <pc:spChg chg="add del">
          <ac:chgData name="Michael" userId="0df92e9667c24698" providerId="LiveId" clId="{BCF6624D-8897-4EE8-AD3C-FE9D7778F6D2}" dt="2021-02-13T22:50:57.685" v="2215" actId="26606"/>
          <ac:spMkLst>
            <pc:docMk/>
            <pc:sldMk cId="223381919" sldId="271"/>
            <ac:spMk id="19" creationId="{DA381740-063A-41A4-836D-85D14980EEF0}"/>
          </ac:spMkLst>
        </pc:spChg>
        <pc:spChg chg="add del">
          <ac:chgData name="Michael" userId="0df92e9667c24698" providerId="LiveId" clId="{BCF6624D-8897-4EE8-AD3C-FE9D7778F6D2}" dt="2021-02-13T22:50:57.685" v="2215" actId="26606"/>
          <ac:spMkLst>
            <pc:docMk/>
            <pc:sldMk cId="223381919" sldId="271"/>
            <ac:spMk id="20" creationId="{91F55C5D-1648-4BE3-932D-8CADBF3F6736}"/>
          </ac:spMkLst>
        </pc:spChg>
        <pc:spChg chg="add del">
          <ac:chgData name="Michael" userId="0df92e9667c24698" providerId="LiveId" clId="{BCF6624D-8897-4EE8-AD3C-FE9D7778F6D2}" dt="2021-02-13T22:50:57.685" v="2215" actId="26606"/>
          <ac:spMkLst>
            <pc:docMk/>
            <pc:sldMk cId="223381919" sldId="271"/>
            <ac:spMk id="21" creationId="{A38E1331-B5A6-44BE-BF4E-EE6C2FD2A242}"/>
          </ac:spMkLst>
        </pc:spChg>
        <pc:spChg chg="add del">
          <ac:chgData name="Michael" userId="0df92e9667c24698" providerId="LiveId" clId="{BCF6624D-8897-4EE8-AD3C-FE9D7778F6D2}" dt="2021-02-13T22:50:59.192" v="2217" actId="26606"/>
          <ac:spMkLst>
            <pc:docMk/>
            <pc:sldMk cId="223381919" sldId="271"/>
            <ac:spMk id="23" creationId="{94BFCCA4-109C-4B21-816E-144FE75C38EE}"/>
          </ac:spMkLst>
        </pc:spChg>
        <pc:spChg chg="add del">
          <ac:chgData name="Michael" userId="0df92e9667c24698" providerId="LiveId" clId="{BCF6624D-8897-4EE8-AD3C-FE9D7778F6D2}" dt="2021-02-13T22:50:59.192" v="2217" actId="26606"/>
          <ac:spMkLst>
            <pc:docMk/>
            <pc:sldMk cId="223381919" sldId="271"/>
            <ac:spMk id="24" creationId="{3FCFB1DE-0B7E-48CC-BA90-B2AB0889F9D6}"/>
          </ac:spMkLst>
        </pc:spChg>
        <pc:spChg chg="add del">
          <ac:chgData name="Michael" userId="0df92e9667c24698" providerId="LiveId" clId="{BCF6624D-8897-4EE8-AD3C-FE9D7778F6D2}" dt="2021-02-13T22:51:00.070" v="2219" actId="26606"/>
          <ac:spMkLst>
            <pc:docMk/>
            <pc:sldMk cId="223381919" sldId="271"/>
            <ac:spMk id="26" creationId="{9716D72B-0D25-43A5-8554-C535E5118D3B}"/>
          </ac:spMkLst>
        </pc:spChg>
        <pc:spChg chg="add del">
          <ac:chgData name="Michael" userId="0df92e9667c24698" providerId="LiveId" clId="{BCF6624D-8897-4EE8-AD3C-FE9D7778F6D2}" dt="2021-02-13T22:51:00.070" v="2219" actId="26606"/>
          <ac:spMkLst>
            <pc:docMk/>
            <pc:sldMk cId="223381919" sldId="271"/>
            <ac:spMk id="27" creationId="{3FCFB1DE-0B7E-48CC-BA90-B2AB0889F9D6}"/>
          </ac:spMkLst>
        </pc:spChg>
        <pc:spChg chg="add del">
          <ac:chgData name="Michael" userId="0df92e9667c24698" providerId="LiveId" clId="{BCF6624D-8897-4EE8-AD3C-FE9D7778F6D2}" dt="2021-02-13T22:51:00.070" v="2219" actId="26606"/>
          <ac:spMkLst>
            <pc:docMk/>
            <pc:sldMk cId="223381919" sldId="271"/>
            <ac:spMk id="28" creationId="{939FDE69-2201-4429-925F-F5897AED15CD}"/>
          </ac:spMkLst>
        </pc:spChg>
        <pc:spChg chg="add del">
          <ac:chgData name="Michael" userId="0df92e9667c24698" providerId="LiveId" clId="{BCF6624D-8897-4EE8-AD3C-FE9D7778F6D2}" dt="2021-02-13T22:51:02.041" v="2221" actId="26606"/>
          <ac:spMkLst>
            <pc:docMk/>
            <pc:sldMk cId="223381919" sldId="271"/>
            <ac:spMk id="30" creationId="{9AB13476-CE21-4746-B044-FD491AC8416F}"/>
          </ac:spMkLst>
        </pc:spChg>
        <pc:spChg chg="add del">
          <ac:chgData name="Michael" userId="0df92e9667c24698" providerId="LiveId" clId="{BCF6624D-8897-4EE8-AD3C-FE9D7778F6D2}" dt="2021-02-13T22:51:02.041" v="2221" actId="26606"/>
          <ac:spMkLst>
            <pc:docMk/>
            <pc:sldMk cId="223381919" sldId="271"/>
            <ac:spMk id="31" creationId="{3FCFB1DE-0B7E-48CC-BA90-B2AB0889F9D6}"/>
          </ac:spMkLst>
        </pc:spChg>
        <pc:spChg chg="add del">
          <ac:chgData name="Michael" userId="0df92e9667c24698" providerId="LiveId" clId="{BCF6624D-8897-4EE8-AD3C-FE9D7778F6D2}" dt="2021-02-13T22:51:02.041" v="2221" actId="26606"/>
          <ac:spMkLst>
            <pc:docMk/>
            <pc:sldMk cId="223381919" sldId="271"/>
            <ac:spMk id="32" creationId="{058C046E-1071-4540-9F73-EE313731021D}"/>
          </ac:spMkLst>
        </pc:spChg>
        <pc:spChg chg="add del">
          <ac:chgData name="Michael" userId="0df92e9667c24698" providerId="LiveId" clId="{BCF6624D-8897-4EE8-AD3C-FE9D7778F6D2}" dt="2021-02-13T22:51:02.352" v="2223" actId="26606"/>
          <ac:spMkLst>
            <pc:docMk/>
            <pc:sldMk cId="223381919" sldId="271"/>
            <ac:spMk id="34" creationId="{D4469056-D581-421C-80DD-CCE96ECB334A}"/>
          </ac:spMkLst>
        </pc:spChg>
        <pc:spChg chg="add del">
          <ac:chgData name="Michael" userId="0df92e9667c24698" providerId="LiveId" clId="{BCF6624D-8897-4EE8-AD3C-FE9D7778F6D2}" dt="2021-02-13T22:51:02.352" v="2223" actId="26606"/>
          <ac:spMkLst>
            <pc:docMk/>
            <pc:sldMk cId="223381919" sldId="271"/>
            <ac:spMk id="35" creationId="{535742DD-1B16-4E9D-B715-0D74B4574A68}"/>
          </ac:spMkLst>
        </pc:spChg>
        <pc:spChg chg="add del">
          <ac:chgData name="Michael" userId="0df92e9667c24698" providerId="LiveId" clId="{BCF6624D-8897-4EE8-AD3C-FE9D7778F6D2}" dt="2021-02-13T22:51:02.352" v="2223" actId="26606"/>
          <ac:spMkLst>
            <pc:docMk/>
            <pc:sldMk cId="223381919" sldId="271"/>
            <ac:spMk id="36" creationId="{6522D425-C35D-4BA0-9FD6-A989A4B2B3F0}"/>
          </ac:spMkLst>
        </pc:spChg>
        <pc:spChg chg="add del">
          <ac:chgData name="Michael" userId="0df92e9667c24698" providerId="LiveId" clId="{BCF6624D-8897-4EE8-AD3C-FE9D7778F6D2}" dt="2021-02-13T22:51:03.789" v="2225" actId="26606"/>
          <ac:spMkLst>
            <pc:docMk/>
            <pc:sldMk cId="223381919" sldId="271"/>
            <ac:spMk id="38" creationId="{1EE285D5-8110-4AE6-AF36-F83E457E175B}"/>
          </ac:spMkLst>
        </pc:spChg>
        <pc:spChg chg="add del">
          <ac:chgData name="Michael" userId="0df92e9667c24698" providerId="LiveId" clId="{BCF6624D-8897-4EE8-AD3C-FE9D7778F6D2}" dt="2021-02-13T22:51:03.789" v="2225" actId="26606"/>
          <ac:spMkLst>
            <pc:docMk/>
            <pc:sldMk cId="223381919" sldId="271"/>
            <ac:spMk id="39" creationId="{3FCFB1DE-0B7E-48CC-BA90-B2AB0889F9D6}"/>
          </ac:spMkLst>
        </pc:spChg>
        <pc:spChg chg="add del">
          <ac:chgData name="Michael" userId="0df92e9667c24698" providerId="LiveId" clId="{BCF6624D-8897-4EE8-AD3C-FE9D7778F6D2}" dt="2021-02-13T22:51:03.789" v="2225" actId="26606"/>
          <ac:spMkLst>
            <pc:docMk/>
            <pc:sldMk cId="223381919" sldId="271"/>
            <ac:spMk id="40" creationId="{4CD28351-F85D-4EC7-AF43-2CAF20545C04}"/>
          </ac:spMkLst>
        </pc:spChg>
        <pc:spChg chg="add">
          <ac:chgData name="Michael" userId="0df92e9667c24698" providerId="LiveId" clId="{BCF6624D-8897-4EE8-AD3C-FE9D7778F6D2}" dt="2021-02-13T22:51:03.802" v="2226" actId="26606"/>
          <ac:spMkLst>
            <pc:docMk/>
            <pc:sldMk cId="223381919" sldId="271"/>
            <ac:spMk id="42" creationId="{42E59424-33E1-4F37-8425-9F113921968C}"/>
          </ac:spMkLst>
        </pc:spChg>
        <pc:spChg chg="add">
          <ac:chgData name="Michael" userId="0df92e9667c24698" providerId="LiveId" clId="{BCF6624D-8897-4EE8-AD3C-FE9D7778F6D2}" dt="2021-02-13T22:51:03.802" v="2226" actId="26606"/>
          <ac:spMkLst>
            <pc:docMk/>
            <pc:sldMk cId="223381919" sldId="271"/>
            <ac:spMk id="43" creationId="{9694F8A0-A600-40AB-84BE-03637A1D71FD}"/>
          </ac:spMkLst>
        </pc:spChg>
        <pc:spChg chg="add">
          <ac:chgData name="Michael" userId="0df92e9667c24698" providerId="LiveId" clId="{BCF6624D-8897-4EE8-AD3C-FE9D7778F6D2}" dt="2021-02-13T22:51:03.802" v="2226" actId="26606"/>
          <ac:spMkLst>
            <pc:docMk/>
            <pc:sldMk cId="223381919" sldId="271"/>
            <ac:spMk id="44" creationId="{535742DD-1B16-4E9D-B715-0D74B4574A68}"/>
          </ac:spMkLst>
        </pc:spChg>
        <pc:spChg chg="add mod">
          <ac:chgData name="Michael" userId="0df92e9667c24698" providerId="LiveId" clId="{BCF6624D-8897-4EE8-AD3C-FE9D7778F6D2}" dt="2021-02-18T19:23:46.294" v="2362" actId="1076"/>
          <ac:spMkLst>
            <pc:docMk/>
            <pc:sldMk cId="223381919" sldId="271"/>
            <ac:spMk id="45" creationId="{8E4D4027-F414-4C15-9A2C-58E49AEC2AAB}"/>
          </ac:spMkLst>
        </pc:spChg>
        <pc:picChg chg="add mod ord">
          <ac:chgData name="Michael" userId="0df92e9667c24698" providerId="LiveId" clId="{BCF6624D-8897-4EE8-AD3C-FE9D7778F6D2}" dt="2021-02-18T19:24:07.116" v="2367" actId="1076"/>
          <ac:picMkLst>
            <pc:docMk/>
            <pc:sldMk cId="223381919" sldId="271"/>
            <ac:picMk id="5" creationId="{2330984F-57CF-4BDE-8D54-4433EFE2D646}"/>
          </ac:picMkLst>
        </pc:picChg>
        <pc:picChg chg="add del mod ord">
          <ac:chgData name="Michael" userId="0df92e9667c24698" providerId="LiveId" clId="{BCF6624D-8897-4EE8-AD3C-FE9D7778F6D2}" dt="2021-02-18T19:23:29.673" v="2356" actId="478"/>
          <ac:picMkLst>
            <pc:docMk/>
            <pc:sldMk cId="223381919" sldId="271"/>
            <ac:picMk id="6" creationId="{4F6F52CC-5D7B-4847-8BA0-7023FA4DE228}"/>
          </ac:picMkLst>
        </pc:picChg>
        <pc:picChg chg="add del mod ord">
          <ac:chgData name="Michael" userId="0df92e9667c24698" providerId="LiveId" clId="{BCF6624D-8897-4EE8-AD3C-FE9D7778F6D2}" dt="2021-02-18T19:23:30.481" v="2358" actId="478"/>
          <ac:picMkLst>
            <pc:docMk/>
            <pc:sldMk cId="223381919" sldId="271"/>
            <ac:picMk id="7" creationId="{64AC9339-B095-439B-AF6A-A6F1E2468AA6}"/>
          </ac:picMkLst>
        </pc:picChg>
        <pc:picChg chg="add del mod">
          <ac:chgData name="Michael" userId="0df92e9667c24698" providerId="LiveId" clId="{BCF6624D-8897-4EE8-AD3C-FE9D7778F6D2}" dt="2021-02-18T19:23:30.114" v="2357" actId="478"/>
          <ac:picMkLst>
            <pc:docMk/>
            <pc:sldMk cId="223381919" sldId="271"/>
            <ac:picMk id="8" creationId="{AAB9439D-84E1-4C8F-8ED8-052675E73873}"/>
          </ac:picMkLst>
        </pc:picChg>
      </pc:sldChg>
      <pc:sldChg chg="addSp delSp modSp new del mod">
        <pc:chgData name="Michael" userId="0df92e9667c24698" providerId="LiveId" clId="{BCF6624D-8897-4EE8-AD3C-FE9D7778F6D2}" dt="2021-02-13T22:52:50.923" v="2228" actId="47"/>
        <pc:sldMkLst>
          <pc:docMk/>
          <pc:sldMk cId="3236121552" sldId="272"/>
        </pc:sldMkLst>
        <pc:spChg chg="mod">
          <ac:chgData name="Michael" userId="0df92e9667c24698" providerId="LiveId" clId="{BCF6624D-8897-4EE8-AD3C-FE9D7778F6D2}" dt="2021-02-13T22:14:21.490" v="1626"/>
          <ac:spMkLst>
            <pc:docMk/>
            <pc:sldMk cId="3236121552" sldId="272"/>
            <ac:spMk id="2" creationId="{684E5764-BC2F-4954-9E99-507728E04703}"/>
          </ac:spMkLst>
        </pc:spChg>
        <pc:spChg chg="del">
          <ac:chgData name="Michael" userId="0df92e9667c24698" providerId="LiveId" clId="{BCF6624D-8897-4EE8-AD3C-FE9D7778F6D2}" dt="2021-02-13T00:28:33.871" v="1349" actId="931"/>
          <ac:spMkLst>
            <pc:docMk/>
            <pc:sldMk cId="3236121552" sldId="272"/>
            <ac:spMk id="3" creationId="{BC461101-FE26-467F-92AD-C124B24D6844}"/>
          </ac:spMkLst>
        </pc:spChg>
        <pc:picChg chg="add mod">
          <ac:chgData name="Michael" userId="0df92e9667c24698" providerId="LiveId" clId="{BCF6624D-8897-4EE8-AD3C-FE9D7778F6D2}" dt="2021-02-13T22:14:21.490" v="1626"/>
          <ac:picMkLst>
            <pc:docMk/>
            <pc:sldMk cId="3236121552" sldId="272"/>
            <ac:picMk id="5" creationId="{A1E0D4CE-FF33-4FBE-B115-ED2A99DC24A0}"/>
          </ac:picMkLst>
        </pc:picChg>
      </pc:sldChg>
      <pc:sldChg chg="addSp delSp modSp new mod setBg">
        <pc:chgData name="Michael" userId="0df92e9667c24698" providerId="LiveId" clId="{BCF6624D-8897-4EE8-AD3C-FE9D7778F6D2}" dt="2021-02-13T22:46:38.711" v="2184"/>
        <pc:sldMkLst>
          <pc:docMk/>
          <pc:sldMk cId="3990318081" sldId="273"/>
        </pc:sldMkLst>
        <pc:spChg chg="mod">
          <ac:chgData name="Michael" userId="0df92e9667c24698" providerId="LiveId" clId="{BCF6624D-8897-4EE8-AD3C-FE9D7778F6D2}" dt="2021-02-13T22:17:00.506" v="1710" actId="26606"/>
          <ac:spMkLst>
            <pc:docMk/>
            <pc:sldMk cId="3990318081" sldId="273"/>
            <ac:spMk id="2" creationId="{C62B18B4-BD10-4DB8-9B4D-885FCFE4E49E}"/>
          </ac:spMkLst>
        </pc:spChg>
        <pc:spChg chg="del">
          <ac:chgData name="Michael" userId="0df92e9667c24698" providerId="LiveId" clId="{BCF6624D-8897-4EE8-AD3C-FE9D7778F6D2}" dt="2021-02-13T00:31:24.980" v="1356" actId="931"/>
          <ac:spMkLst>
            <pc:docMk/>
            <pc:sldMk cId="3990318081" sldId="273"/>
            <ac:spMk id="3" creationId="{AA5CFC42-EF85-4091-B91F-4D08A7D814A2}"/>
          </ac:spMkLst>
        </pc:spChg>
        <pc:spChg chg="add del">
          <ac:chgData name="Michael" userId="0df92e9667c24698" providerId="LiveId" clId="{BCF6624D-8897-4EE8-AD3C-FE9D7778F6D2}" dt="2021-02-13T22:16:22" v="1688" actId="26606"/>
          <ac:spMkLst>
            <pc:docMk/>
            <pc:sldMk cId="3990318081" sldId="273"/>
            <ac:spMk id="12" creationId="{DA381740-063A-41A4-836D-85D14980EEF0}"/>
          </ac:spMkLst>
        </pc:spChg>
        <pc:spChg chg="add del">
          <ac:chgData name="Michael" userId="0df92e9667c24698" providerId="LiveId" clId="{BCF6624D-8897-4EE8-AD3C-FE9D7778F6D2}" dt="2021-02-13T22:16:22" v="1688" actId="26606"/>
          <ac:spMkLst>
            <pc:docMk/>
            <pc:sldMk cId="3990318081" sldId="273"/>
            <ac:spMk id="14" creationId="{C4879EFC-8E62-4E00-973C-C45EE9EC676D}"/>
          </ac:spMkLst>
        </pc:spChg>
        <pc:spChg chg="add del">
          <ac:chgData name="Michael" userId="0df92e9667c24698" providerId="LiveId" clId="{BCF6624D-8897-4EE8-AD3C-FE9D7778F6D2}" dt="2021-02-13T22:16:22" v="1688" actId="26606"/>
          <ac:spMkLst>
            <pc:docMk/>
            <pc:sldMk cId="3990318081" sldId="273"/>
            <ac:spMk id="16" creationId="{D6A9C53F-5F90-40A5-8C85-5412D39C8C68}"/>
          </ac:spMkLst>
        </pc:spChg>
        <pc:spChg chg="add del">
          <ac:chgData name="Michael" userId="0df92e9667c24698" providerId="LiveId" clId="{BCF6624D-8897-4EE8-AD3C-FE9D7778F6D2}" dt="2021-02-13T22:17:00.506" v="1710" actId="26606"/>
          <ac:spMkLst>
            <pc:docMk/>
            <pc:sldMk cId="3990318081" sldId="273"/>
            <ac:spMk id="18" creationId="{DA381740-063A-41A4-836D-85D14980EEF0}"/>
          </ac:spMkLst>
        </pc:spChg>
        <pc:spChg chg="add del">
          <ac:chgData name="Michael" userId="0df92e9667c24698" providerId="LiveId" clId="{BCF6624D-8897-4EE8-AD3C-FE9D7778F6D2}" dt="2021-02-13T22:17:00.506" v="1710" actId="26606"/>
          <ac:spMkLst>
            <pc:docMk/>
            <pc:sldMk cId="3990318081" sldId="273"/>
            <ac:spMk id="19" creationId="{F0087D53-9295-4463-AAE4-D5C626046E9F}"/>
          </ac:spMkLst>
        </pc:spChg>
        <pc:spChg chg="add del">
          <ac:chgData name="Michael" userId="0df92e9667c24698" providerId="LiveId" clId="{BCF6624D-8897-4EE8-AD3C-FE9D7778F6D2}" dt="2021-02-13T22:17:00.506" v="1710" actId="26606"/>
          <ac:spMkLst>
            <pc:docMk/>
            <pc:sldMk cId="3990318081" sldId="273"/>
            <ac:spMk id="20" creationId="{D6A9C53F-5F90-40A5-8C85-5412D39C8C68}"/>
          </ac:spMkLst>
        </pc:spChg>
        <pc:spChg chg="add del">
          <ac:chgData name="Michael" userId="0df92e9667c24698" providerId="LiveId" clId="{BCF6624D-8897-4EE8-AD3C-FE9D7778F6D2}" dt="2021-02-13T22:16:47.802" v="1699" actId="26606"/>
          <ac:spMkLst>
            <pc:docMk/>
            <pc:sldMk cId="3990318081" sldId="273"/>
            <ac:spMk id="24" creationId="{451E0129-8208-4AD7-8DCC-9E4C21BD289F}"/>
          </ac:spMkLst>
        </pc:spChg>
        <pc:spChg chg="add del">
          <ac:chgData name="Michael" userId="0df92e9667c24698" providerId="LiveId" clId="{BCF6624D-8897-4EE8-AD3C-FE9D7778F6D2}" dt="2021-02-13T22:16:45.795" v="1695" actId="26606"/>
          <ac:spMkLst>
            <pc:docMk/>
            <pc:sldMk cId="3990318081" sldId="273"/>
            <ac:spMk id="25" creationId="{DA381740-063A-41A4-836D-85D14980EEF0}"/>
          </ac:spMkLst>
        </pc:spChg>
        <pc:spChg chg="add del">
          <ac:chgData name="Michael" userId="0df92e9667c24698" providerId="LiveId" clId="{BCF6624D-8897-4EE8-AD3C-FE9D7778F6D2}" dt="2021-02-13T22:16:45.795" v="1695" actId="26606"/>
          <ac:spMkLst>
            <pc:docMk/>
            <pc:sldMk cId="3990318081" sldId="273"/>
            <ac:spMk id="27" creationId="{DA21A4AC-5300-4176-B2FB-67830A380702}"/>
          </ac:spMkLst>
        </pc:spChg>
        <pc:spChg chg="add del">
          <ac:chgData name="Michael" userId="0df92e9667c24698" providerId="LiveId" clId="{BCF6624D-8897-4EE8-AD3C-FE9D7778F6D2}" dt="2021-02-13T22:16:46.469" v="1697" actId="26606"/>
          <ac:spMkLst>
            <pc:docMk/>
            <pc:sldMk cId="3990318081" sldId="273"/>
            <ac:spMk id="29" creationId="{DA381740-063A-41A4-836D-85D14980EEF0}"/>
          </ac:spMkLst>
        </pc:spChg>
        <pc:spChg chg="add del">
          <ac:chgData name="Michael" userId="0df92e9667c24698" providerId="LiveId" clId="{BCF6624D-8897-4EE8-AD3C-FE9D7778F6D2}" dt="2021-02-13T22:16:46.469" v="1697" actId="26606"/>
          <ac:spMkLst>
            <pc:docMk/>
            <pc:sldMk cId="3990318081" sldId="273"/>
            <ac:spMk id="30" creationId="{D880886B-02ED-4317-9236-CB60C22CF7F3}"/>
          </ac:spMkLst>
        </pc:spChg>
        <pc:spChg chg="add del">
          <ac:chgData name="Michael" userId="0df92e9667c24698" providerId="LiveId" clId="{BCF6624D-8897-4EE8-AD3C-FE9D7778F6D2}" dt="2021-02-13T22:16:57.081" v="1705" actId="26606"/>
          <ac:spMkLst>
            <pc:docMk/>
            <pc:sldMk cId="3990318081" sldId="273"/>
            <ac:spMk id="31" creationId="{535742DD-1B16-4E9D-B715-0D74B4574A68}"/>
          </ac:spMkLst>
        </pc:spChg>
        <pc:spChg chg="add del">
          <ac:chgData name="Michael" userId="0df92e9667c24698" providerId="LiveId" clId="{BCF6624D-8897-4EE8-AD3C-FE9D7778F6D2}" dt="2021-02-13T22:16:47.802" v="1699" actId="26606"/>
          <ac:spMkLst>
            <pc:docMk/>
            <pc:sldMk cId="3990318081" sldId="273"/>
            <ac:spMk id="32" creationId="{EAE48C4B-3A90-42C3-BA00-6092B477179E}"/>
          </ac:spMkLst>
        </pc:spChg>
        <pc:spChg chg="add del">
          <ac:chgData name="Michael" userId="0df92e9667c24698" providerId="LiveId" clId="{BCF6624D-8897-4EE8-AD3C-FE9D7778F6D2}" dt="2021-02-13T22:16:47.802" v="1699" actId="26606"/>
          <ac:spMkLst>
            <pc:docMk/>
            <pc:sldMk cId="3990318081" sldId="273"/>
            <ac:spMk id="33" creationId="{3FCFB1DE-0B7E-48CC-BA90-B2AB0889F9D6}"/>
          </ac:spMkLst>
        </pc:spChg>
        <pc:spChg chg="add del">
          <ac:chgData name="Michael" userId="0df92e9667c24698" providerId="LiveId" clId="{BCF6624D-8897-4EE8-AD3C-FE9D7778F6D2}" dt="2021-02-13T22:16:49.362" v="1701" actId="26606"/>
          <ac:spMkLst>
            <pc:docMk/>
            <pc:sldMk cId="3990318081" sldId="273"/>
            <ac:spMk id="35" creationId="{352BEC0E-22F8-46D0-9632-375DB541B06C}"/>
          </ac:spMkLst>
        </pc:spChg>
        <pc:spChg chg="add del">
          <ac:chgData name="Michael" userId="0df92e9667c24698" providerId="LiveId" clId="{BCF6624D-8897-4EE8-AD3C-FE9D7778F6D2}" dt="2021-02-13T22:16:49.362" v="1701" actId="26606"/>
          <ac:spMkLst>
            <pc:docMk/>
            <pc:sldMk cId="3990318081" sldId="273"/>
            <ac:spMk id="36" creationId="{3FCFB1DE-0B7E-48CC-BA90-B2AB0889F9D6}"/>
          </ac:spMkLst>
        </pc:spChg>
        <pc:spChg chg="add del">
          <ac:chgData name="Michael" userId="0df92e9667c24698" providerId="LiveId" clId="{BCF6624D-8897-4EE8-AD3C-FE9D7778F6D2}" dt="2021-02-13T22:16:49.362" v="1701" actId="26606"/>
          <ac:spMkLst>
            <pc:docMk/>
            <pc:sldMk cId="3990318081" sldId="273"/>
            <ac:spMk id="37" creationId="{DE313239-C7B2-4721-900F-BD22091DC5F0}"/>
          </ac:spMkLst>
        </pc:spChg>
        <pc:spChg chg="add del">
          <ac:chgData name="Michael" userId="0df92e9667c24698" providerId="LiveId" clId="{BCF6624D-8897-4EE8-AD3C-FE9D7778F6D2}" dt="2021-02-13T22:16:50.233" v="1703" actId="26606"/>
          <ac:spMkLst>
            <pc:docMk/>
            <pc:sldMk cId="3990318081" sldId="273"/>
            <ac:spMk id="39" creationId="{95B1FC96-0749-41C9-BAED-E089E77149FA}"/>
          </ac:spMkLst>
        </pc:spChg>
        <pc:spChg chg="add del">
          <ac:chgData name="Michael" userId="0df92e9667c24698" providerId="LiveId" clId="{BCF6624D-8897-4EE8-AD3C-FE9D7778F6D2}" dt="2021-02-13T22:16:50.233" v="1703" actId="26606"/>
          <ac:spMkLst>
            <pc:docMk/>
            <pc:sldMk cId="3990318081" sldId="273"/>
            <ac:spMk id="40" creationId="{535742DD-1B16-4E9D-B715-0D74B4574A68}"/>
          </ac:spMkLst>
        </pc:spChg>
        <pc:spChg chg="add del">
          <ac:chgData name="Michael" userId="0df92e9667c24698" providerId="LiveId" clId="{BCF6624D-8897-4EE8-AD3C-FE9D7778F6D2}" dt="2021-02-13T22:16:50.233" v="1703" actId="26606"/>
          <ac:spMkLst>
            <pc:docMk/>
            <pc:sldMk cId="3990318081" sldId="273"/>
            <ac:spMk id="41" creationId="{6CB1EA40-F83A-4BCA-9270-12A5F5AEAE67}"/>
          </ac:spMkLst>
        </pc:spChg>
        <pc:spChg chg="add del">
          <ac:chgData name="Michael" userId="0df92e9667c24698" providerId="LiveId" clId="{BCF6624D-8897-4EE8-AD3C-FE9D7778F6D2}" dt="2021-02-13T22:16:57.081" v="1705" actId="26606"/>
          <ac:spMkLst>
            <pc:docMk/>
            <pc:sldMk cId="3990318081" sldId="273"/>
            <ac:spMk id="43" creationId="{69D47016-023F-44BD-981C-50E7A10A6609}"/>
          </ac:spMkLst>
        </pc:spChg>
        <pc:spChg chg="add del">
          <ac:chgData name="Michael" userId="0df92e9667c24698" providerId="LiveId" clId="{BCF6624D-8897-4EE8-AD3C-FE9D7778F6D2}" dt="2021-02-13T22:16:57.081" v="1705" actId="26606"/>
          <ac:spMkLst>
            <pc:docMk/>
            <pc:sldMk cId="3990318081" sldId="273"/>
            <ac:spMk id="45" creationId="{FB448F7C-07D6-4DF4-92E7-D4FB4314F2D7}"/>
          </ac:spMkLst>
        </pc:spChg>
        <pc:spChg chg="add del">
          <ac:chgData name="Michael" userId="0df92e9667c24698" providerId="LiveId" clId="{BCF6624D-8897-4EE8-AD3C-FE9D7778F6D2}" dt="2021-02-13T22:16:58.249" v="1707" actId="26606"/>
          <ac:spMkLst>
            <pc:docMk/>
            <pc:sldMk cId="3990318081" sldId="273"/>
            <ac:spMk id="47" creationId="{5AC1364A-3E3D-4F0D-8776-78AF3A270DD6}"/>
          </ac:spMkLst>
        </pc:spChg>
        <pc:spChg chg="add del">
          <ac:chgData name="Michael" userId="0df92e9667c24698" providerId="LiveId" clId="{BCF6624D-8897-4EE8-AD3C-FE9D7778F6D2}" dt="2021-02-13T22:16:58.249" v="1707" actId="26606"/>
          <ac:spMkLst>
            <pc:docMk/>
            <pc:sldMk cId="3990318081" sldId="273"/>
            <ac:spMk id="48" creationId="{3FCFB1DE-0B7E-48CC-BA90-B2AB0889F9D6}"/>
          </ac:spMkLst>
        </pc:spChg>
        <pc:spChg chg="add del">
          <ac:chgData name="Michael" userId="0df92e9667c24698" providerId="LiveId" clId="{BCF6624D-8897-4EE8-AD3C-FE9D7778F6D2}" dt="2021-02-13T22:16:58.249" v="1707" actId="26606"/>
          <ac:spMkLst>
            <pc:docMk/>
            <pc:sldMk cId="3990318081" sldId="273"/>
            <ac:spMk id="49" creationId="{F1837749-FF41-49CF-BA4C-C1E27599C90A}"/>
          </ac:spMkLst>
        </pc:spChg>
        <pc:spChg chg="add del">
          <ac:chgData name="Michael" userId="0df92e9667c24698" providerId="LiveId" clId="{BCF6624D-8897-4EE8-AD3C-FE9D7778F6D2}" dt="2021-02-13T22:17:00.500" v="1709" actId="26606"/>
          <ac:spMkLst>
            <pc:docMk/>
            <pc:sldMk cId="3990318081" sldId="273"/>
            <ac:spMk id="51" creationId="{394842B0-684D-44CC-B4BC-D13331CFD290}"/>
          </ac:spMkLst>
        </pc:spChg>
        <pc:spChg chg="add del">
          <ac:chgData name="Michael" userId="0df92e9667c24698" providerId="LiveId" clId="{BCF6624D-8897-4EE8-AD3C-FE9D7778F6D2}" dt="2021-02-13T22:17:00.500" v="1709" actId="26606"/>
          <ac:spMkLst>
            <pc:docMk/>
            <pc:sldMk cId="3990318081" sldId="273"/>
            <ac:spMk id="52" creationId="{3FCFB1DE-0B7E-48CC-BA90-B2AB0889F9D6}"/>
          </ac:spMkLst>
        </pc:spChg>
        <pc:spChg chg="add del">
          <ac:chgData name="Michael" userId="0df92e9667c24698" providerId="LiveId" clId="{BCF6624D-8897-4EE8-AD3C-FE9D7778F6D2}" dt="2021-02-13T22:17:00.500" v="1709" actId="26606"/>
          <ac:spMkLst>
            <pc:docMk/>
            <pc:sldMk cId="3990318081" sldId="273"/>
            <ac:spMk id="53" creationId="{1C2A72BF-FADC-44B7-ADA1-5074A0E410AE}"/>
          </ac:spMkLst>
        </pc:spChg>
        <pc:spChg chg="add">
          <ac:chgData name="Michael" userId="0df92e9667c24698" providerId="LiveId" clId="{BCF6624D-8897-4EE8-AD3C-FE9D7778F6D2}" dt="2021-02-13T22:17:00.506" v="1710" actId="26606"/>
          <ac:spMkLst>
            <pc:docMk/>
            <pc:sldMk cId="3990318081" sldId="273"/>
            <ac:spMk id="55" creationId="{DA381740-063A-41A4-836D-85D14980EEF0}"/>
          </ac:spMkLst>
        </pc:spChg>
        <pc:spChg chg="add">
          <ac:chgData name="Michael" userId="0df92e9667c24698" providerId="LiveId" clId="{BCF6624D-8897-4EE8-AD3C-FE9D7778F6D2}" dt="2021-02-13T22:17:00.506" v="1710" actId="26606"/>
          <ac:spMkLst>
            <pc:docMk/>
            <pc:sldMk cId="3990318081" sldId="273"/>
            <ac:spMk id="56" creationId="{C4879EFC-8E62-4E00-973C-C45EE9EC676D}"/>
          </ac:spMkLst>
        </pc:spChg>
        <pc:spChg chg="add">
          <ac:chgData name="Michael" userId="0df92e9667c24698" providerId="LiveId" clId="{BCF6624D-8897-4EE8-AD3C-FE9D7778F6D2}" dt="2021-02-13T22:17:00.506" v="1710" actId="26606"/>
          <ac:spMkLst>
            <pc:docMk/>
            <pc:sldMk cId="3990318081" sldId="273"/>
            <ac:spMk id="57" creationId="{D6A9C53F-5F90-40A5-8C85-5412D39C8C68}"/>
          </ac:spMkLst>
        </pc:spChg>
        <pc:picChg chg="add mod ord">
          <ac:chgData name="Michael" userId="0df92e9667c24698" providerId="LiveId" clId="{BCF6624D-8897-4EE8-AD3C-FE9D7778F6D2}" dt="2021-02-13T22:18:26.299" v="1828" actId="14100"/>
          <ac:picMkLst>
            <pc:docMk/>
            <pc:sldMk cId="3990318081" sldId="273"/>
            <ac:picMk id="5" creationId="{E3B05669-03B0-4A16-AA6C-4EEA3C1F4DA0}"/>
          </ac:picMkLst>
        </pc:picChg>
        <pc:picChg chg="add mod ord">
          <ac:chgData name="Michael" userId="0df92e9667c24698" providerId="LiveId" clId="{BCF6624D-8897-4EE8-AD3C-FE9D7778F6D2}" dt="2021-02-13T22:18:16.774" v="1827" actId="14100"/>
          <ac:picMkLst>
            <pc:docMk/>
            <pc:sldMk cId="3990318081" sldId="273"/>
            <ac:picMk id="7" creationId="{49D2FCD9-E495-4CD1-A993-4C348DD43E37}"/>
          </ac:picMkLst>
        </pc:picChg>
        <pc:inkChg chg="add del">
          <ac:chgData name="Michael" userId="0df92e9667c24698" providerId="LiveId" clId="{BCF6624D-8897-4EE8-AD3C-FE9D7778F6D2}" dt="2021-02-13T22:16:57.081" v="1705" actId="26606"/>
          <ac:inkMkLst>
            <pc:docMk/>
            <pc:sldMk cId="3990318081" sldId="273"/>
            <ac:inkMk id="44" creationId="{070477C5-0410-4E4F-97A1-F84C2465C187}"/>
          </ac:inkMkLst>
        </pc:inkChg>
      </pc:sldChg>
      <pc:sldChg chg="addSp delSp modSp new mod setBg">
        <pc:chgData name="Michael" userId="0df92e9667c24698" providerId="LiveId" clId="{BCF6624D-8897-4EE8-AD3C-FE9D7778F6D2}" dt="2021-02-13T22:46:44.267" v="2185"/>
        <pc:sldMkLst>
          <pc:docMk/>
          <pc:sldMk cId="522484271" sldId="274"/>
        </pc:sldMkLst>
        <pc:spChg chg="mod">
          <ac:chgData name="Michael" userId="0df92e9667c24698" providerId="LiveId" clId="{BCF6624D-8897-4EE8-AD3C-FE9D7778F6D2}" dt="2021-02-13T22:27:12.330" v="1882" actId="20577"/>
          <ac:spMkLst>
            <pc:docMk/>
            <pc:sldMk cId="522484271" sldId="274"/>
            <ac:spMk id="2" creationId="{D5D2BE06-5CAF-4350-89EE-D9765741756A}"/>
          </ac:spMkLst>
        </pc:spChg>
        <pc:spChg chg="del">
          <ac:chgData name="Michael" userId="0df92e9667c24698" providerId="LiveId" clId="{BCF6624D-8897-4EE8-AD3C-FE9D7778F6D2}" dt="2021-02-13T00:33:30.093" v="1378" actId="931"/>
          <ac:spMkLst>
            <pc:docMk/>
            <pc:sldMk cId="522484271" sldId="274"/>
            <ac:spMk id="3" creationId="{7FD4CA6B-7140-4B79-8460-C368F8091BF7}"/>
          </ac:spMkLst>
        </pc:spChg>
        <pc:spChg chg="add mod">
          <ac:chgData name="Michael" userId="0df92e9667c24698" providerId="LiveId" clId="{BCF6624D-8897-4EE8-AD3C-FE9D7778F6D2}" dt="2021-02-13T22:26:45.493" v="1877" actId="13926"/>
          <ac:spMkLst>
            <pc:docMk/>
            <pc:sldMk cId="522484271" sldId="274"/>
            <ac:spMk id="8" creationId="{5C7072DE-F125-46DD-A5EC-C8F6A75A2A38}"/>
          </ac:spMkLst>
        </pc:spChg>
        <pc:spChg chg="add mod">
          <ac:chgData name="Michael" userId="0df92e9667c24698" providerId="LiveId" clId="{BCF6624D-8897-4EE8-AD3C-FE9D7778F6D2}" dt="2021-02-13T22:27:59.970" v="1924" actId="20577"/>
          <ac:spMkLst>
            <pc:docMk/>
            <pc:sldMk cId="522484271" sldId="274"/>
            <ac:spMk id="11" creationId="{C0FC903E-9B5E-4597-8CA1-6493A0F6ACF9}"/>
          </ac:spMkLst>
        </pc:spChg>
        <pc:picChg chg="add mod">
          <ac:chgData name="Michael" userId="0df92e9667c24698" providerId="LiveId" clId="{BCF6624D-8897-4EE8-AD3C-FE9D7778F6D2}" dt="2021-02-13T22:20:12.600" v="1837" actId="14100"/>
          <ac:picMkLst>
            <pc:docMk/>
            <pc:sldMk cId="522484271" sldId="274"/>
            <ac:picMk id="5" creationId="{1C24FF98-5DD8-47BD-8028-7B5A9BD1626E}"/>
          </ac:picMkLst>
        </pc:picChg>
        <pc:picChg chg="add del mod">
          <ac:chgData name="Michael" userId="0df92e9667c24698" providerId="LiveId" clId="{BCF6624D-8897-4EE8-AD3C-FE9D7778F6D2}" dt="2021-02-13T22:20:02.488" v="1835" actId="478"/>
          <ac:picMkLst>
            <pc:docMk/>
            <pc:sldMk cId="522484271" sldId="274"/>
            <ac:picMk id="7" creationId="{774F87DF-E1DE-4E03-94D1-7557CB7CA164}"/>
          </ac:picMkLst>
        </pc:picChg>
        <pc:picChg chg="add mod">
          <ac:chgData name="Michael" userId="0df92e9667c24698" providerId="LiveId" clId="{BCF6624D-8897-4EE8-AD3C-FE9D7778F6D2}" dt="2021-02-13T22:25:23.704" v="1865" actId="962"/>
          <ac:picMkLst>
            <pc:docMk/>
            <pc:sldMk cId="522484271" sldId="274"/>
            <ac:picMk id="10" creationId="{E63D55AB-868F-4D73-AFEB-7018D13527BA}"/>
          </ac:picMkLst>
        </pc:picChg>
      </pc:sldChg>
      <pc:sldChg chg="addSp delSp modSp new mod setBg">
        <pc:chgData name="Michael" userId="0df92e9667c24698" providerId="LiveId" clId="{BCF6624D-8897-4EE8-AD3C-FE9D7778F6D2}" dt="2021-02-13T22:46:48.595" v="2186"/>
        <pc:sldMkLst>
          <pc:docMk/>
          <pc:sldMk cId="3355971880" sldId="275"/>
        </pc:sldMkLst>
        <pc:spChg chg="mod">
          <ac:chgData name="Michael" userId="0df92e9667c24698" providerId="LiveId" clId="{BCF6624D-8897-4EE8-AD3C-FE9D7778F6D2}" dt="2021-02-13T22:29:24.794" v="1946" actId="20577"/>
          <ac:spMkLst>
            <pc:docMk/>
            <pc:sldMk cId="3355971880" sldId="275"/>
            <ac:spMk id="2" creationId="{70B58001-7D8A-4845-9002-F2442F4A6F7A}"/>
          </ac:spMkLst>
        </pc:spChg>
        <pc:spChg chg="del">
          <ac:chgData name="Michael" userId="0df92e9667c24698" providerId="LiveId" clId="{BCF6624D-8897-4EE8-AD3C-FE9D7778F6D2}" dt="2021-02-13T00:34:31.786" v="1396" actId="931"/>
          <ac:spMkLst>
            <pc:docMk/>
            <pc:sldMk cId="3355971880" sldId="275"/>
            <ac:spMk id="3" creationId="{5DDA4F52-E5FD-4A62-A86F-D1B8606F2CF3}"/>
          </ac:spMkLst>
        </pc:spChg>
        <pc:spChg chg="add del mod">
          <ac:chgData name="Michael" userId="0df92e9667c24698" providerId="LiveId" clId="{BCF6624D-8897-4EE8-AD3C-FE9D7778F6D2}" dt="2021-02-13T22:29:12.473" v="1926" actId="478"/>
          <ac:spMkLst>
            <pc:docMk/>
            <pc:sldMk cId="3355971880" sldId="275"/>
            <ac:spMk id="9" creationId="{5347AC84-51A9-45CA-B892-5AE007E96CBD}"/>
          </ac:spMkLst>
        </pc:spChg>
        <pc:spChg chg="add mod">
          <ac:chgData name="Michael" userId="0df92e9667c24698" providerId="LiveId" clId="{BCF6624D-8897-4EE8-AD3C-FE9D7778F6D2}" dt="2021-02-13T22:29:44.564" v="1972" actId="404"/>
          <ac:spMkLst>
            <pc:docMk/>
            <pc:sldMk cId="3355971880" sldId="275"/>
            <ac:spMk id="10" creationId="{D261652D-5966-4419-A2F8-E5A03D1249BA}"/>
          </ac:spMkLst>
        </pc:spChg>
        <pc:spChg chg="add mod">
          <ac:chgData name="Michael" userId="0df92e9667c24698" providerId="LiveId" clId="{BCF6624D-8897-4EE8-AD3C-FE9D7778F6D2}" dt="2021-02-13T22:37:41.985" v="2072" actId="13926"/>
          <ac:spMkLst>
            <pc:docMk/>
            <pc:sldMk cId="3355971880" sldId="275"/>
            <ac:spMk id="15" creationId="{F55B7B87-D520-4D35-B672-EF1E58E36524}"/>
          </ac:spMkLst>
        </pc:spChg>
        <pc:picChg chg="add del mod">
          <ac:chgData name="Michael" userId="0df92e9667c24698" providerId="LiveId" clId="{BCF6624D-8897-4EE8-AD3C-FE9D7778F6D2}" dt="2021-02-13T22:29:07.993" v="1925" actId="478"/>
          <ac:picMkLst>
            <pc:docMk/>
            <pc:sldMk cId="3355971880" sldId="275"/>
            <ac:picMk id="5" creationId="{9203CD47-8C06-4290-9702-357630747A65}"/>
          </ac:picMkLst>
        </pc:picChg>
        <pc:picChg chg="add del mod">
          <ac:chgData name="Michael" userId="0df92e9667c24698" providerId="LiveId" clId="{BCF6624D-8897-4EE8-AD3C-FE9D7778F6D2}" dt="2021-02-13T22:29:13.082" v="1927" actId="478"/>
          <ac:picMkLst>
            <pc:docMk/>
            <pc:sldMk cId="3355971880" sldId="275"/>
            <ac:picMk id="7" creationId="{7308ED22-4200-4A9C-82AD-7E7CDD393F92}"/>
          </ac:picMkLst>
        </pc:picChg>
        <pc:picChg chg="add mod">
          <ac:chgData name="Michael" userId="0df92e9667c24698" providerId="LiveId" clId="{BCF6624D-8897-4EE8-AD3C-FE9D7778F6D2}" dt="2021-02-13T22:36:00.833" v="2057" actId="1076"/>
          <ac:picMkLst>
            <pc:docMk/>
            <pc:sldMk cId="3355971880" sldId="275"/>
            <ac:picMk id="12" creationId="{99E87BA9-EE45-4695-9115-94B6507B74B1}"/>
          </ac:picMkLst>
        </pc:picChg>
        <pc:picChg chg="add mod">
          <ac:chgData name="Michael" userId="0df92e9667c24698" providerId="LiveId" clId="{BCF6624D-8897-4EE8-AD3C-FE9D7778F6D2}" dt="2021-02-13T22:36:08.303" v="2060" actId="1076"/>
          <ac:picMkLst>
            <pc:docMk/>
            <pc:sldMk cId="3355971880" sldId="275"/>
            <ac:picMk id="14" creationId="{F5684B04-9DF4-4512-87D1-97F406236660}"/>
          </ac:picMkLst>
        </pc:picChg>
      </pc:sldChg>
      <pc:sldChg chg="addSp delSp modSp new mod setBg modClrScheme chgLayout">
        <pc:chgData name="Michael" userId="0df92e9667c24698" providerId="LiveId" clId="{BCF6624D-8897-4EE8-AD3C-FE9D7778F6D2}" dt="2021-02-13T22:46:55.763" v="2189"/>
        <pc:sldMkLst>
          <pc:docMk/>
          <pc:sldMk cId="3224105307" sldId="276"/>
        </pc:sldMkLst>
        <pc:spChg chg="del mod ord">
          <ac:chgData name="Michael" userId="0df92e9667c24698" providerId="LiveId" clId="{BCF6624D-8897-4EE8-AD3C-FE9D7778F6D2}" dt="2021-02-13T00:36:13.347" v="1423" actId="700"/>
          <ac:spMkLst>
            <pc:docMk/>
            <pc:sldMk cId="3224105307" sldId="276"/>
            <ac:spMk id="2" creationId="{F4877B86-C910-4237-87D3-3162A2D2C494}"/>
          </ac:spMkLst>
        </pc:spChg>
        <pc:spChg chg="del">
          <ac:chgData name="Michael" userId="0df92e9667c24698" providerId="LiveId" clId="{BCF6624D-8897-4EE8-AD3C-FE9D7778F6D2}" dt="2021-02-13T00:35:08.464" v="1408" actId="931"/>
          <ac:spMkLst>
            <pc:docMk/>
            <pc:sldMk cId="3224105307" sldId="276"/>
            <ac:spMk id="3" creationId="{2560ED68-9BA9-4F9C-A829-812EFD9C7214}"/>
          </ac:spMkLst>
        </pc:spChg>
        <pc:spChg chg="add del mod ord">
          <ac:chgData name="Michael" userId="0df92e9667c24698" providerId="LiveId" clId="{BCF6624D-8897-4EE8-AD3C-FE9D7778F6D2}" dt="2021-02-13T00:36:25.950" v="1426" actId="700"/>
          <ac:spMkLst>
            <pc:docMk/>
            <pc:sldMk cId="3224105307" sldId="276"/>
            <ac:spMk id="8" creationId="{FE2ACC5C-537B-41B8-9354-9A1DEFCD0F80}"/>
          </ac:spMkLst>
        </pc:spChg>
        <pc:spChg chg="add del mod ord">
          <ac:chgData name="Michael" userId="0df92e9667c24698" providerId="LiveId" clId="{BCF6624D-8897-4EE8-AD3C-FE9D7778F6D2}" dt="2021-02-13T00:36:25.950" v="1426" actId="700"/>
          <ac:spMkLst>
            <pc:docMk/>
            <pc:sldMk cId="3224105307" sldId="276"/>
            <ac:spMk id="9" creationId="{3841317A-2975-446F-85EE-356F3A1A8B3B}"/>
          </ac:spMkLst>
        </pc:spChg>
        <pc:spChg chg="add mod ord">
          <ac:chgData name="Michael" userId="0df92e9667c24698" providerId="LiveId" clId="{BCF6624D-8897-4EE8-AD3C-FE9D7778F6D2}" dt="2021-02-13T22:14:21.490" v="1626"/>
          <ac:spMkLst>
            <pc:docMk/>
            <pc:sldMk cId="3224105307" sldId="276"/>
            <ac:spMk id="10" creationId="{3EFA0678-B936-4109-81D8-D182C9EFF987}"/>
          </ac:spMkLst>
        </pc:spChg>
        <pc:spChg chg="add mod ord">
          <ac:chgData name="Michael" userId="0df92e9667c24698" providerId="LiveId" clId="{BCF6624D-8897-4EE8-AD3C-FE9D7778F6D2}" dt="2021-02-13T22:14:21.490" v="1626"/>
          <ac:spMkLst>
            <pc:docMk/>
            <pc:sldMk cId="3224105307" sldId="276"/>
            <ac:spMk id="11" creationId="{E85C356F-C5F6-44EE-93D8-D45E299ED35B}"/>
          </ac:spMkLst>
        </pc:spChg>
        <pc:spChg chg="add del mod ord">
          <ac:chgData name="Michael" userId="0df92e9667c24698" providerId="LiveId" clId="{BCF6624D-8897-4EE8-AD3C-FE9D7778F6D2}" dt="2021-02-13T22:09:51.319" v="1551" actId="478"/>
          <ac:spMkLst>
            <pc:docMk/>
            <pc:sldMk cId="3224105307" sldId="276"/>
            <ac:spMk id="12" creationId="{DA503F1C-4DBB-42F2-BD31-80107EE2A1FE}"/>
          </ac:spMkLst>
        </pc:spChg>
        <pc:spChg chg="add del mod ord">
          <ac:chgData name="Michael" userId="0df92e9667c24698" providerId="LiveId" clId="{BCF6624D-8897-4EE8-AD3C-FE9D7778F6D2}" dt="2021-02-13T22:03:48.911" v="1493" actId="931"/>
          <ac:spMkLst>
            <pc:docMk/>
            <pc:sldMk cId="3224105307" sldId="276"/>
            <ac:spMk id="13" creationId="{FDB2A17E-7F5F-4F3A-A2DF-136A276928C0}"/>
          </ac:spMkLst>
        </pc:spChg>
        <pc:spChg chg="add mod">
          <ac:chgData name="Michael" userId="0df92e9667c24698" providerId="LiveId" clId="{BCF6624D-8897-4EE8-AD3C-FE9D7778F6D2}" dt="2021-02-13T22:14:20.228" v="1622" actId="1076"/>
          <ac:spMkLst>
            <pc:docMk/>
            <pc:sldMk cId="3224105307" sldId="276"/>
            <ac:spMk id="14" creationId="{2E2895E7-13D2-4005-87EA-5A7957C0C4A7}"/>
          </ac:spMkLst>
        </pc:spChg>
        <pc:spChg chg="add del mod">
          <ac:chgData name="Michael" userId="0df92e9667c24698" providerId="LiveId" clId="{BCF6624D-8897-4EE8-AD3C-FE9D7778F6D2}" dt="2021-02-13T22:09:52.942" v="1552" actId="478"/>
          <ac:spMkLst>
            <pc:docMk/>
            <pc:sldMk cId="3224105307" sldId="276"/>
            <ac:spMk id="18" creationId="{79E664A8-F802-4FBF-A931-C475A8BB4BFB}"/>
          </ac:spMkLst>
        </pc:spChg>
        <pc:picChg chg="add mod ord">
          <ac:chgData name="Michael" userId="0df92e9667c24698" providerId="LiveId" clId="{BCF6624D-8897-4EE8-AD3C-FE9D7778F6D2}" dt="2021-02-13T22:14:18.373" v="1618" actId="1076"/>
          <ac:picMkLst>
            <pc:docMk/>
            <pc:sldMk cId="3224105307" sldId="276"/>
            <ac:picMk id="5" creationId="{BDF55AC5-0FE7-4CA1-89CF-2D7C28EDA770}"/>
          </ac:picMkLst>
        </pc:picChg>
        <pc:picChg chg="add del mod">
          <ac:chgData name="Michael" userId="0df92e9667c24698" providerId="LiveId" clId="{BCF6624D-8897-4EE8-AD3C-FE9D7778F6D2}" dt="2021-02-13T22:09:57.517" v="1554" actId="478"/>
          <ac:picMkLst>
            <pc:docMk/>
            <pc:sldMk cId="3224105307" sldId="276"/>
            <ac:picMk id="7" creationId="{75ACB865-9861-4AE1-A6C8-FDC361C76090}"/>
          </ac:picMkLst>
        </pc:picChg>
        <pc:picChg chg="add mod">
          <ac:chgData name="Michael" userId="0df92e9667c24698" providerId="LiveId" clId="{BCF6624D-8897-4EE8-AD3C-FE9D7778F6D2}" dt="2021-02-13T22:14:18.931" v="1619" actId="1076"/>
          <ac:picMkLst>
            <pc:docMk/>
            <pc:sldMk cId="3224105307" sldId="276"/>
            <ac:picMk id="16" creationId="{0959BADF-CE2F-46AC-BBBD-A2E1A689D815}"/>
          </ac:picMkLst>
        </pc:picChg>
        <pc:picChg chg="add del mod ord">
          <ac:chgData name="Michael" userId="0df92e9667c24698" providerId="LiveId" clId="{BCF6624D-8897-4EE8-AD3C-FE9D7778F6D2}" dt="2021-02-13T22:11:46.861" v="1582" actId="478"/>
          <ac:picMkLst>
            <pc:docMk/>
            <pc:sldMk cId="3224105307" sldId="276"/>
            <ac:picMk id="20" creationId="{41FD688B-39E2-4F5C-8C0A-A494C891873A}"/>
          </ac:picMkLst>
        </pc:picChg>
        <pc:picChg chg="add del mod ord">
          <ac:chgData name="Michael" userId="0df92e9667c24698" providerId="LiveId" clId="{BCF6624D-8897-4EE8-AD3C-FE9D7778F6D2}" dt="2021-02-13T22:12:21.021" v="1586" actId="478"/>
          <ac:picMkLst>
            <pc:docMk/>
            <pc:sldMk cId="3224105307" sldId="276"/>
            <ac:picMk id="22" creationId="{67955B4E-FEFE-4FCE-B1DF-9AD83B229B86}"/>
          </ac:picMkLst>
        </pc:picChg>
      </pc:sldChg>
      <pc:sldChg chg="addSp delSp modSp new mod setBg">
        <pc:chgData name="Michael" userId="0df92e9667c24698" providerId="LiveId" clId="{BCF6624D-8897-4EE8-AD3C-FE9D7778F6D2}" dt="2021-02-13T22:46:50.628" v="2187"/>
        <pc:sldMkLst>
          <pc:docMk/>
          <pc:sldMk cId="2168021401" sldId="277"/>
        </pc:sldMkLst>
        <pc:spChg chg="mod">
          <ac:chgData name="Michael" userId="0df92e9667c24698" providerId="LiveId" clId="{BCF6624D-8897-4EE8-AD3C-FE9D7778F6D2}" dt="2021-02-13T22:37:58.648" v="2083" actId="20577"/>
          <ac:spMkLst>
            <pc:docMk/>
            <pc:sldMk cId="2168021401" sldId="277"/>
            <ac:spMk id="2" creationId="{313F1D7A-BEAA-4B6D-88BB-7D24F1C5E944}"/>
          </ac:spMkLst>
        </pc:spChg>
        <pc:spChg chg="del">
          <ac:chgData name="Michael" userId="0df92e9667c24698" providerId="LiveId" clId="{BCF6624D-8897-4EE8-AD3C-FE9D7778F6D2}" dt="2021-02-13T22:38:02.024" v="2084" actId="478"/>
          <ac:spMkLst>
            <pc:docMk/>
            <pc:sldMk cId="2168021401" sldId="277"/>
            <ac:spMk id="3" creationId="{7B760EE0-685D-4F25-8145-84844244619E}"/>
          </ac:spMkLst>
        </pc:spChg>
        <pc:spChg chg="add mod">
          <ac:chgData name="Michael" userId="0df92e9667c24698" providerId="LiveId" clId="{BCF6624D-8897-4EE8-AD3C-FE9D7778F6D2}" dt="2021-02-13T22:38:17.991" v="2098" actId="403"/>
          <ac:spMkLst>
            <pc:docMk/>
            <pc:sldMk cId="2168021401" sldId="277"/>
            <ac:spMk id="4" creationId="{33705B5D-8406-482D-82E1-92701461F707}"/>
          </ac:spMkLst>
        </pc:spChg>
        <pc:spChg chg="add mod">
          <ac:chgData name="Michael" userId="0df92e9667c24698" providerId="LiveId" clId="{BCF6624D-8897-4EE8-AD3C-FE9D7778F6D2}" dt="2021-02-13T22:42:15.298" v="2124" actId="13926"/>
          <ac:spMkLst>
            <pc:docMk/>
            <pc:sldMk cId="2168021401" sldId="277"/>
            <ac:spMk id="5" creationId="{ACDA4514-43C7-444A-9F23-880A83FB18DA}"/>
          </ac:spMkLst>
        </pc:spChg>
        <pc:picChg chg="add mod">
          <ac:chgData name="Michael" userId="0df92e9667c24698" providerId="LiveId" clId="{BCF6624D-8897-4EE8-AD3C-FE9D7778F6D2}" dt="2021-02-13T22:41:24.584" v="2114" actId="1076"/>
          <ac:picMkLst>
            <pc:docMk/>
            <pc:sldMk cId="2168021401" sldId="277"/>
            <ac:picMk id="7" creationId="{46B80E60-2A26-44AD-9BDB-EB05A6D7EA1B}"/>
          </ac:picMkLst>
        </pc:picChg>
        <pc:picChg chg="add mod">
          <ac:chgData name="Michael" userId="0df92e9667c24698" providerId="LiveId" clId="{BCF6624D-8897-4EE8-AD3C-FE9D7778F6D2}" dt="2021-02-13T22:41:16.047" v="2112" actId="1076"/>
          <ac:picMkLst>
            <pc:docMk/>
            <pc:sldMk cId="2168021401" sldId="277"/>
            <ac:picMk id="9" creationId="{EB186975-B773-4294-B9DC-BBF8719F79D7}"/>
          </ac:picMkLst>
        </pc:picChg>
      </pc:sldChg>
      <pc:sldChg chg="addSp delSp modSp new mod setBg">
        <pc:chgData name="Michael" userId="0df92e9667c24698" providerId="LiveId" clId="{BCF6624D-8897-4EE8-AD3C-FE9D7778F6D2}" dt="2021-02-13T22:46:52.923" v="2188"/>
        <pc:sldMkLst>
          <pc:docMk/>
          <pc:sldMk cId="2531979103" sldId="278"/>
        </pc:sldMkLst>
        <pc:spChg chg="mod">
          <ac:chgData name="Michael" userId="0df92e9667c24698" providerId="LiveId" clId="{BCF6624D-8897-4EE8-AD3C-FE9D7778F6D2}" dt="2021-02-13T22:30:46.994" v="1985" actId="20577"/>
          <ac:spMkLst>
            <pc:docMk/>
            <pc:sldMk cId="2531979103" sldId="278"/>
            <ac:spMk id="2" creationId="{44B8CF0D-0E0B-48D0-A27A-4A57BDF6540F}"/>
          </ac:spMkLst>
        </pc:spChg>
        <pc:spChg chg="del">
          <ac:chgData name="Michael" userId="0df92e9667c24698" providerId="LiveId" clId="{BCF6624D-8897-4EE8-AD3C-FE9D7778F6D2}" dt="2021-02-13T22:30:50.561" v="1986" actId="478"/>
          <ac:spMkLst>
            <pc:docMk/>
            <pc:sldMk cId="2531979103" sldId="278"/>
            <ac:spMk id="3" creationId="{4FE63D02-AA02-452E-9995-30A3B395452F}"/>
          </ac:spMkLst>
        </pc:spChg>
        <pc:spChg chg="add mod">
          <ac:chgData name="Michael" userId="0df92e9667c24698" providerId="LiveId" clId="{BCF6624D-8897-4EE8-AD3C-FE9D7778F6D2}" dt="2021-02-13T22:31:07.068" v="2011" actId="1076"/>
          <ac:spMkLst>
            <pc:docMk/>
            <pc:sldMk cId="2531979103" sldId="278"/>
            <ac:spMk id="4" creationId="{FAA14924-A400-4A36-AAA9-4BB0A644C0F2}"/>
          </ac:spMkLst>
        </pc:spChg>
        <pc:spChg chg="add mod">
          <ac:chgData name="Michael" userId="0df92e9667c24698" providerId="LiveId" clId="{BCF6624D-8897-4EE8-AD3C-FE9D7778F6D2}" dt="2021-02-13T22:33:05.224" v="2028" actId="13926"/>
          <ac:spMkLst>
            <pc:docMk/>
            <pc:sldMk cId="2531979103" sldId="278"/>
            <ac:spMk id="7" creationId="{15F6F92E-DE5D-45AB-ACCC-1030B8FFFA84}"/>
          </ac:spMkLst>
        </pc:spChg>
        <pc:picChg chg="add mod">
          <ac:chgData name="Michael" userId="0df92e9667c24698" providerId="LiveId" clId="{BCF6624D-8897-4EE8-AD3C-FE9D7778F6D2}" dt="2021-02-13T22:31:57.920" v="2016" actId="1076"/>
          <ac:picMkLst>
            <pc:docMk/>
            <pc:sldMk cId="2531979103" sldId="278"/>
            <ac:picMk id="6" creationId="{91B4689E-5F4B-41ED-8D96-3240D30A6696}"/>
          </ac:picMkLst>
        </pc:picChg>
        <pc:picChg chg="add mod">
          <ac:chgData name="Michael" userId="0df92e9667c24698" providerId="LiveId" clId="{BCF6624D-8897-4EE8-AD3C-FE9D7778F6D2}" dt="2021-02-13T22:33:34.441" v="2036" actId="14100"/>
          <ac:picMkLst>
            <pc:docMk/>
            <pc:sldMk cId="2531979103" sldId="278"/>
            <ac:picMk id="9" creationId="{5D9F8FD7-26D9-4B1E-9C5E-951B945DF469}"/>
          </ac:picMkLst>
        </pc:picChg>
      </pc:sldChg>
      <pc:sldChg chg="addSp delSp modSp new mod setBg">
        <pc:chgData name="Michael" userId="0df92e9667c24698" providerId="LiveId" clId="{BCF6624D-8897-4EE8-AD3C-FE9D7778F6D2}" dt="2021-02-13T22:47:00.247" v="2191"/>
        <pc:sldMkLst>
          <pc:docMk/>
          <pc:sldMk cId="1732800175" sldId="279"/>
        </pc:sldMkLst>
        <pc:spChg chg="mod">
          <ac:chgData name="Michael" userId="0df92e9667c24698" providerId="LiveId" clId="{BCF6624D-8897-4EE8-AD3C-FE9D7778F6D2}" dt="2021-02-13T22:42:51.295" v="2135" actId="20577"/>
          <ac:spMkLst>
            <pc:docMk/>
            <pc:sldMk cId="1732800175" sldId="279"/>
            <ac:spMk id="2" creationId="{F87976B3-269B-4763-917B-D7E69A8CB7A9}"/>
          </ac:spMkLst>
        </pc:spChg>
        <pc:spChg chg="mod">
          <ac:chgData name="Michael" userId="0df92e9667c24698" providerId="LiveId" clId="{BCF6624D-8897-4EE8-AD3C-FE9D7778F6D2}" dt="2021-02-13T22:44:16.007" v="2159" actId="962"/>
          <ac:spMkLst>
            <pc:docMk/>
            <pc:sldMk cId="1732800175" sldId="279"/>
            <ac:spMk id="3" creationId="{6212D93E-3A3F-4748-8F77-B9CAC3040931}"/>
          </ac:spMkLst>
        </pc:spChg>
        <pc:spChg chg="del">
          <ac:chgData name="Michael" userId="0df92e9667c24698" providerId="LiveId" clId="{BCF6624D-8897-4EE8-AD3C-FE9D7778F6D2}" dt="2021-02-13T22:44:14.319" v="2157" actId="931"/>
          <ac:spMkLst>
            <pc:docMk/>
            <pc:sldMk cId="1732800175" sldId="279"/>
            <ac:spMk id="4" creationId="{156F84D9-B309-4070-A7E7-259E7C9EB9BA}"/>
          </ac:spMkLst>
        </pc:spChg>
        <pc:spChg chg="del mod">
          <ac:chgData name="Michael" userId="0df92e9667c24698" providerId="LiveId" clId="{BCF6624D-8897-4EE8-AD3C-FE9D7778F6D2}" dt="2021-02-13T22:45:41.327" v="2173" actId="478"/>
          <ac:spMkLst>
            <pc:docMk/>
            <pc:sldMk cId="1732800175" sldId="279"/>
            <ac:spMk id="5" creationId="{1E6949A2-8098-4FD5-9906-A45AAFA6D25A}"/>
          </ac:spMkLst>
        </pc:spChg>
        <pc:spChg chg="del">
          <ac:chgData name="Michael" userId="0df92e9667c24698" providerId="LiveId" clId="{BCF6624D-8897-4EE8-AD3C-FE9D7778F6D2}" dt="2021-02-13T22:45:48.821" v="2174" actId="931"/>
          <ac:spMkLst>
            <pc:docMk/>
            <pc:sldMk cId="1732800175" sldId="279"/>
            <ac:spMk id="6" creationId="{8CC6CB7A-96CC-447B-997C-B7CE46BAB21E}"/>
          </ac:spMkLst>
        </pc:spChg>
        <pc:spChg chg="add mod">
          <ac:chgData name="Michael" userId="0df92e9667c24698" providerId="LiveId" clId="{BCF6624D-8897-4EE8-AD3C-FE9D7778F6D2}" dt="2021-02-13T22:45:23.740" v="2172" actId="13926"/>
          <ac:spMkLst>
            <pc:docMk/>
            <pc:sldMk cId="1732800175" sldId="279"/>
            <ac:spMk id="9" creationId="{F19E4FFF-3D30-4E6E-BFF2-5F38058B0219}"/>
          </ac:spMkLst>
        </pc:spChg>
        <pc:picChg chg="add mod">
          <ac:chgData name="Michael" userId="0df92e9667c24698" providerId="LiveId" clId="{BCF6624D-8897-4EE8-AD3C-FE9D7778F6D2}" dt="2021-02-13T22:44:28.202" v="2162" actId="1076"/>
          <ac:picMkLst>
            <pc:docMk/>
            <pc:sldMk cId="1732800175" sldId="279"/>
            <ac:picMk id="8" creationId="{F2347522-951D-43D9-89F9-45E769DE49AF}"/>
          </ac:picMkLst>
        </pc:picChg>
        <pc:picChg chg="add mod">
          <ac:chgData name="Michael" userId="0df92e9667c24698" providerId="LiveId" clId="{BCF6624D-8897-4EE8-AD3C-FE9D7778F6D2}" dt="2021-02-13T22:46:05.609" v="2181" actId="1076"/>
          <ac:picMkLst>
            <pc:docMk/>
            <pc:sldMk cId="1732800175" sldId="279"/>
            <ac:picMk id="11" creationId="{06820F95-3E6A-4D7C-8395-B57F6C4A5C2F}"/>
          </ac:picMkLst>
        </pc:picChg>
      </pc:sldChg>
      <pc:sldChg chg="delSp modSp add mod">
        <pc:chgData name="Michael" userId="0df92e9667c24698" providerId="LiveId" clId="{BCF6624D-8897-4EE8-AD3C-FE9D7778F6D2}" dt="2021-02-18T19:26:58.761" v="2379" actId="1076"/>
        <pc:sldMkLst>
          <pc:docMk/>
          <pc:sldMk cId="696326746" sldId="280"/>
        </pc:sldMkLst>
        <pc:spChg chg="mod">
          <ac:chgData name="Michael" userId="0df92e9667c24698" providerId="LiveId" clId="{BCF6624D-8897-4EE8-AD3C-FE9D7778F6D2}" dt="2021-02-18T19:26:58.761" v="2379" actId="1076"/>
          <ac:spMkLst>
            <pc:docMk/>
            <pc:sldMk cId="696326746" sldId="280"/>
            <ac:spMk id="45" creationId="{8E4D4027-F414-4C15-9A2C-58E49AEC2AAB}"/>
          </ac:spMkLst>
        </pc:spChg>
        <pc:picChg chg="del">
          <ac:chgData name="Michael" userId="0df92e9667c24698" providerId="LiveId" clId="{BCF6624D-8897-4EE8-AD3C-FE9D7778F6D2}" dt="2021-02-18T19:25:32.721" v="2368" actId="478"/>
          <ac:picMkLst>
            <pc:docMk/>
            <pc:sldMk cId="696326746" sldId="280"/>
            <ac:picMk id="5" creationId="{2330984F-57CF-4BDE-8D54-4433EFE2D646}"/>
          </ac:picMkLst>
        </pc:picChg>
        <pc:picChg chg="mod">
          <ac:chgData name="Michael" userId="0df92e9667c24698" providerId="LiveId" clId="{BCF6624D-8897-4EE8-AD3C-FE9D7778F6D2}" dt="2021-02-18T19:26:44.044" v="2377" actId="1076"/>
          <ac:picMkLst>
            <pc:docMk/>
            <pc:sldMk cId="696326746" sldId="280"/>
            <ac:picMk id="6" creationId="{4F6F52CC-5D7B-4847-8BA0-7023FA4DE228}"/>
          </ac:picMkLst>
        </pc:picChg>
        <pc:picChg chg="mod">
          <ac:chgData name="Michael" userId="0df92e9667c24698" providerId="LiveId" clId="{BCF6624D-8897-4EE8-AD3C-FE9D7778F6D2}" dt="2021-02-18T19:26:50.410" v="2378" actId="1076"/>
          <ac:picMkLst>
            <pc:docMk/>
            <pc:sldMk cId="696326746" sldId="280"/>
            <ac:picMk id="7" creationId="{64AC9339-B095-439B-AF6A-A6F1E2468AA6}"/>
          </ac:picMkLst>
        </pc:picChg>
        <pc:picChg chg="mod">
          <ac:chgData name="Michael" userId="0df92e9667c24698" providerId="LiveId" clId="{BCF6624D-8897-4EE8-AD3C-FE9D7778F6D2}" dt="2021-02-18T19:26:36.244" v="2376" actId="1076"/>
          <ac:picMkLst>
            <pc:docMk/>
            <pc:sldMk cId="696326746" sldId="280"/>
            <ac:picMk id="8" creationId="{AAB9439D-84E1-4C8F-8ED8-052675E7387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2T01:47:17.025"/>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68D99-E6EE-4B88-9102-91B1A23A8714}" type="datetimeFigureOut">
              <a:rPr lang="en-US" smtClean="0"/>
              <a:t>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5B439-BFCF-457F-8283-18E2B7F511D6}" type="slidenum">
              <a:rPr lang="en-US" smtClean="0"/>
              <a:t>‹#›</a:t>
            </a:fld>
            <a:endParaRPr lang="en-US"/>
          </a:p>
        </p:txBody>
      </p:sp>
    </p:spTree>
    <p:extLst>
      <p:ext uri="{BB962C8B-B14F-4D97-AF65-F5344CB8AC3E}">
        <p14:creationId xmlns:p14="http://schemas.microsoft.com/office/powerpoint/2010/main" val="326069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a:t>
            </a:fld>
            <a:endParaRPr lang="en-US"/>
          </a:p>
        </p:txBody>
      </p:sp>
    </p:spTree>
    <p:extLst>
      <p:ext uri="{BB962C8B-B14F-4D97-AF65-F5344CB8AC3E}">
        <p14:creationId xmlns:p14="http://schemas.microsoft.com/office/powerpoint/2010/main" val="118548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5D5D5"/>
                </a:solidFill>
                <a:effectLst/>
                <a:latin typeface="Roboto"/>
              </a:rPr>
              <a:t>In addition to the unique word pairs, here are some statistics</a:t>
            </a:r>
          </a:p>
          <a:p>
            <a:pPr algn="l">
              <a:buFont typeface="Arial" panose="020B0604020202020204" pitchFamily="34" charset="0"/>
              <a:buChar char="•"/>
            </a:pPr>
            <a:r>
              <a:rPr lang="en-US" b="0" i="0" dirty="0">
                <a:solidFill>
                  <a:srgbClr val="D5D5D5"/>
                </a:solidFill>
                <a:effectLst/>
                <a:latin typeface="Roboto"/>
              </a:rPr>
              <a:t>  10 of 25 include individuals or mentions of individuals (40%)</a:t>
            </a:r>
          </a:p>
          <a:p>
            <a:pPr algn="l">
              <a:buFont typeface="Arial" panose="020B0604020202020204" pitchFamily="34" charset="0"/>
              <a:buChar char="•"/>
            </a:pPr>
            <a:r>
              <a:rPr lang="en-US" b="0" i="0" dirty="0">
                <a:solidFill>
                  <a:srgbClr val="D5D5D5"/>
                </a:solidFill>
                <a:effectLst/>
                <a:latin typeface="Roboto"/>
              </a:rPr>
              <a:t>  6 of 25 are political/social issues (24%)</a:t>
            </a:r>
          </a:p>
          <a:p>
            <a:pPr algn="l">
              <a:buFont typeface="Arial" panose="020B0604020202020204" pitchFamily="34" charset="0"/>
              <a:buChar char="•"/>
            </a:pPr>
            <a:r>
              <a:rPr lang="en-US" b="0" i="0" dirty="0">
                <a:solidFill>
                  <a:srgbClr val="D5D5D5"/>
                </a:solidFill>
                <a:effectLst/>
                <a:latin typeface="Roboto"/>
              </a:rPr>
              <a:t>  1 is a state (4%)</a:t>
            </a:r>
          </a:p>
          <a:p>
            <a:pPr algn="l">
              <a:buFont typeface="Arial" panose="020B0604020202020204" pitchFamily="34" charset="0"/>
              <a:buChar char="•"/>
            </a:pPr>
            <a:r>
              <a:rPr lang="en-US" b="0" i="0" dirty="0">
                <a:solidFill>
                  <a:srgbClr val="D5D5D5"/>
                </a:solidFill>
                <a:effectLst/>
                <a:latin typeface="Roboto"/>
              </a:rPr>
              <a:t>  0 are number based (0%)</a:t>
            </a:r>
          </a:p>
          <a:p>
            <a:pPr algn="l">
              <a:buFont typeface="Arial" panose="020B0604020202020204" pitchFamily="34" charset="0"/>
              <a:buChar char="•"/>
            </a:pPr>
            <a:r>
              <a:rPr lang="en-US" b="0" i="0" dirty="0">
                <a:solidFill>
                  <a:srgbClr val="D5D5D5"/>
                </a:solidFill>
                <a:effectLst/>
                <a:latin typeface="Roboto"/>
              </a:rPr>
              <a:t>  2 talk about photos (8%)</a:t>
            </a:r>
          </a:p>
          <a:p>
            <a:pPr algn="l">
              <a:buFont typeface="Arial" panose="020B0604020202020204" pitchFamily="34" charset="0"/>
              <a:buChar char="•"/>
            </a:pPr>
            <a:r>
              <a:rPr lang="en-US" b="0" i="0" dirty="0">
                <a:solidFill>
                  <a:srgbClr val="D5D5D5"/>
                </a:solidFill>
                <a:effectLst/>
                <a:latin typeface="Roboto"/>
              </a:rPr>
              <a:t>  3 include the word "says" (12%)</a:t>
            </a:r>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10</a:t>
            </a:fld>
            <a:endParaRPr lang="en-US"/>
          </a:p>
        </p:txBody>
      </p:sp>
    </p:spTree>
    <p:extLst>
      <p:ext uri="{BB962C8B-B14F-4D97-AF65-F5344CB8AC3E}">
        <p14:creationId xmlns:p14="http://schemas.microsoft.com/office/powerpoint/2010/main" val="187536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5D5D5"/>
                </a:solidFill>
                <a:effectLst/>
                <a:latin typeface="Roboto"/>
              </a:rPr>
              <a:t>In addition to the unique word pairs, here are some statistics</a:t>
            </a:r>
          </a:p>
          <a:p>
            <a:pPr algn="l">
              <a:buFont typeface="Arial" panose="020B0604020202020204" pitchFamily="34" charset="0"/>
              <a:buChar char="•"/>
            </a:pPr>
            <a:r>
              <a:rPr lang="en-US" b="0" i="0" dirty="0">
                <a:solidFill>
                  <a:srgbClr val="D5D5D5"/>
                </a:solidFill>
                <a:effectLst/>
                <a:latin typeface="Roboto"/>
              </a:rPr>
              <a:t>  15 of 25 include individuals or mentions of individuals (60%)</a:t>
            </a:r>
          </a:p>
          <a:p>
            <a:pPr algn="l">
              <a:buFont typeface="Arial" panose="020B0604020202020204" pitchFamily="34" charset="0"/>
              <a:buChar char="•"/>
            </a:pPr>
            <a:r>
              <a:rPr lang="en-US" b="0" i="0" dirty="0">
                <a:solidFill>
                  <a:srgbClr val="D5D5D5"/>
                </a:solidFill>
                <a:effectLst/>
                <a:latin typeface="Roboto"/>
              </a:rPr>
              <a:t>  2 of 25 are political/social issues (8%)</a:t>
            </a:r>
          </a:p>
          <a:p>
            <a:pPr algn="l">
              <a:buFont typeface="Arial" panose="020B0604020202020204" pitchFamily="34" charset="0"/>
              <a:buChar char="•"/>
            </a:pPr>
            <a:r>
              <a:rPr lang="en-US" b="0" i="0" dirty="0">
                <a:solidFill>
                  <a:srgbClr val="D5D5D5"/>
                </a:solidFill>
                <a:effectLst/>
                <a:latin typeface="Roboto"/>
              </a:rPr>
              <a:t>  0 are states (0%)</a:t>
            </a:r>
          </a:p>
          <a:p>
            <a:pPr algn="l">
              <a:buFont typeface="Arial" panose="020B0604020202020204" pitchFamily="34" charset="0"/>
              <a:buChar char="•"/>
            </a:pPr>
            <a:r>
              <a:rPr lang="en-US" b="0" i="0" dirty="0">
                <a:solidFill>
                  <a:srgbClr val="D5D5D5"/>
                </a:solidFill>
                <a:effectLst/>
                <a:latin typeface="Roboto"/>
              </a:rPr>
              <a:t>  0 are number based (0%)</a:t>
            </a:r>
          </a:p>
          <a:p>
            <a:pPr algn="l">
              <a:buFont typeface="Arial" panose="020B0604020202020204" pitchFamily="34" charset="0"/>
              <a:buChar char="•"/>
            </a:pPr>
            <a:r>
              <a:rPr lang="en-US" b="0" i="0" dirty="0">
                <a:solidFill>
                  <a:srgbClr val="D5D5D5"/>
                </a:solidFill>
                <a:effectLst/>
                <a:latin typeface="Roboto"/>
              </a:rPr>
              <a:t>  2 talk about photos (8%)</a:t>
            </a:r>
          </a:p>
          <a:p>
            <a:pPr algn="l">
              <a:buFont typeface="Arial" panose="020B0604020202020204" pitchFamily="34" charset="0"/>
              <a:buChar char="•"/>
            </a:pPr>
            <a:r>
              <a:rPr lang="en-US" b="0" i="0" dirty="0">
                <a:solidFill>
                  <a:srgbClr val="D5D5D5"/>
                </a:solidFill>
                <a:effectLst/>
                <a:latin typeface="Roboto"/>
              </a:rPr>
              <a:t>  5 include the word "says" (20%)</a:t>
            </a:r>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11</a:t>
            </a:fld>
            <a:endParaRPr lang="en-US"/>
          </a:p>
        </p:txBody>
      </p:sp>
    </p:spTree>
    <p:extLst>
      <p:ext uri="{BB962C8B-B14F-4D97-AF65-F5344CB8AC3E}">
        <p14:creationId xmlns:p14="http://schemas.microsoft.com/office/powerpoint/2010/main" val="4272934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performing model to date was the LSTM neural network with non-lemmatized tokens. Don’t worry if you don’t know what this means! I tried many different types of models and I wanted to make sure to call out the winner. </a:t>
            </a:r>
          </a:p>
          <a:p>
            <a:endParaRPr lang="en-US" dirty="0"/>
          </a:p>
          <a:p>
            <a:r>
              <a:rPr lang="en-US" dirty="0"/>
              <a:t>Looking at the confusion matrix, the categories are logically ordered from left to right with pants-fire on the left and getting progressively more truthful with true on right. The total accuracy of the model was 26% with false, mostly-true and true being the best performing categories. Because pants-fire is more of a subset of the false category, I’m not disappointed at the misclassification between the two. Ultimately, the distinction between false and outlandishly false is more academic than practical. </a:t>
            </a:r>
          </a:p>
        </p:txBody>
      </p:sp>
      <p:sp>
        <p:nvSpPr>
          <p:cNvPr id="4" name="Slide Number Placeholder 3"/>
          <p:cNvSpPr>
            <a:spLocks noGrp="1"/>
          </p:cNvSpPr>
          <p:nvPr>
            <p:ph type="sldNum" sz="quarter" idx="5"/>
          </p:nvPr>
        </p:nvSpPr>
        <p:spPr/>
        <p:txBody>
          <a:bodyPr/>
          <a:lstStyle/>
          <a:p>
            <a:fld id="{8A75B439-BFCF-457F-8283-18E2B7F511D6}" type="slidenum">
              <a:rPr lang="en-US" smtClean="0"/>
              <a:t>12</a:t>
            </a:fld>
            <a:endParaRPr lang="en-US"/>
          </a:p>
        </p:txBody>
      </p:sp>
    </p:spTree>
    <p:extLst>
      <p:ext uri="{BB962C8B-B14F-4D97-AF65-F5344CB8AC3E}">
        <p14:creationId xmlns:p14="http://schemas.microsoft.com/office/powerpoint/2010/main" val="7011932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lackluster performance of the 6 category model I thought it prudent to collapse labels into a coarser structure. The attempt was to try and increase total model accuracy without compromising the practicality of the model. Here’s how I combined the labels.</a:t>
            </a:r>
          </a:p>
          <a:p>
            <a:pPr marL="285750" indent="-285750">
              <a:buFont typeface="Arial" panose="020B0604020202020204" pitchFamily="34" charset="0"/>
              <a:buChar char="•"/>
            </a:pPr>
            <a:r>
              <a:rPr lang="en-US" sz="1400" b="0" dirty="0"/>
              <a:t>LEFT Model: </a:t>
            </a:r>
          </a:p>
          <a:p>
            <a:pPr marL="742950" lvl="1" indent="-285750">
              <a:buFont typeface="Arial" panose="020B0604020202020204" pitchFamily="34" charset="0"/>
              <a:buChar char="•"/>
            </a:pPr>
            <a:r>
              <a:rPr lang="en-US" sz="1400" b="0" dirty="0"/>
              <a:t>Pants-fire &amp; False mapped to false</a:t>
            </a:r>
          </a:p>
          <a:p>
            <a:pPr marL="742950" lvl="1" indent="-285750">
              <a:buFont typeface="Arial" panose="020B0604020202020204" pitchFamily="34" charset="0"/>
              <a:buChar char="•"/>
            </a:pPr>
            <a:r>
              <a:rPr lang="en-US" sz="1400" b="0" dirty="0"/>
              <a:t>True mapped to true</a:t>
            </a:r>
          </a:p>
          <a:p>
            <a:pPr marL="742950" lvl="1" indent="-285750">
              <a:buFont typeface="Arial" panose="020B0604020202020204" pitchFamily="34" charset="0"/>
              <a:buChar char="•"/>
            </a:pPr>
            <a:r>
              <a:rPr lang="en-US" sz="1400" b="0" dirty="0"/>
              <a:t>Everything else mapped to some-truth</a:t>
            </a:r>
          </a:p>
          <a:p>
            <a:pPr marL="285750" indent="-285750">
              <a:buFont typeface="Arial" panose="020B0604020202020204" pitchFamily="34" charset="0"/>
              <a:buChar char="•"/>
            </a:pPr>
            <a:r>
              <a:rPr lang="en-US" sz="1400" b="0" dirty="0"/>
              <a:t>MIDDLE Model: </a:t>
            </a:r>
          </a:p>
          <a:p>
            <a:pPr marL="742950" lvl="1" indent="-285750">
              <a:buFont typeface="Arial" panose="020B0604020202020204" pitchFamily="34" charset="0"/>
              <a:buChar char="•"/>
            </a:pPr>
            <a:r>
              <a:rPr lang="en-US" sz="1400" b="0" dirty="0"/>
              <a:t>True mapped to true</a:t>
            </a:r>
          </a:p>
          <a:p>
            <a:pPr marL="742950" lvl="1" indent="-285750">
              <a:buFont typeface="Arial" panose="020B0604020202020204" pitchFamily="34" charset="0"/>
              <a:buChar char="•"/>
            </a:pPr>
            <a:r>
              <a:rPr lang="en-US" sz="1400" b="0" dirty="0"/>
              <a:t>Everything else mapped to not-true</a:t>
            </a:r>
          </a:p>
          <a:p>
            <a:pPr marL="285750" indent="-285750">
              <a:buFont typeface="Arial" panose="020B0604020202020204" pitchFamily="34" charset="0"/>
              <a:buChar char="•"/>
            </a:pPr>
            <a:r>
              <a:rPr lang="en-US" sz="1400" b="0" dirty="0"/>
              <a:t>RIGHT Model: </a:t>
            </a:r>
          </a:p>
          <a:p>
            <a:pPr marL="742950" lvl="1" indent="-285750">
              <a:buFont typeface="Arial" panose="020B0604020202020204" pitchFamily="34" charset="0"/>
              <a:buChar char="•"/>
            </a:pPr>
            <a:r>
              <a:rPr lang="en-US" sz="1400" b="0" dirty="0"/>
              <a:t>Pants-fire &amp; False mapped to false</a:t>
            </a:r>
          </a:p>
          <a:p>
            <a:pPr marL="742950" lvl="1" indent="-285750">
              <a:buFont typeface="Arial" panose="020B0604020202020204" pitchFamily="34" charset="0"/>
              <a:buChar char="•"/>
            </a:pPr>
            <a:r>
              <a:rPr lang="en-US" sz="1400" b="0" dirty="0"/>
              <a:t>Everything else mapped to not-false</a:t>
            </a:r>
          </a:p>
          <a:p>
            <a:pPr marL="457200" lvl="1" indent="0">
              <a:buFont typeface="Arial" panose="020B0604020202020204" pitchFamily="34" charset="0"/>
              <a:buNone/>
            </a:pPr>
            <a:endParaRPr lang="en-US" sz="1400" b="0" dirty="0"/>
          </a:p>
          <a:p>
            <a:r>
              <a:rPr lang="en-US" dirty="0"/>
              <a:t>Once again, it’s clear that the false categories are captured at a higher rate than any other category. Of all the label mappings, the model to the far right is the most useful, being able to spot 72% of all false quotes. This process is not very precise yet, hence, why I claim it is not ready for a production environment. </a:t>
            </a:r>
          </a:p>
        </p:txBody>
      </p:sp>
      <p:sp>
        <p:nvSpPr>
          <p:cNvPr id="4" name="Slide Number Placeholder 3"/>
          <p:cNvSpPr>
            <a:spLocks noGrp="1"/>
          </p:cNvSpPr>
          <p:nvPr>
            <p:ph type="sldNum" sz="quarter" idx="5"/>
          </p:nvPr>
        </p:nvSpPr>
        <p:spPr/>
        <p:txBody>
          <a:bodyPr/>
          <a:lstStyle/>
          <a:p>
            <a:fld id="{8A75B439-BFCF-457F-8283-18E2B7F511D6}" type="slidenum">
              <a:rPr lang="en-US" smtClean="0"/>
              <a:t>13</a:t>
            </a:fld>
            <a:endParaRPr lang="en-US"/>
          </a:p>
        </p:txBody>
      </p:sp>
    </p:spTree>
    <p:extLst>
      <p:ext uri="{BB962C8B-B14F-4D97-AF65-F5344CB8AC3E}">
        <p14:creationId xmlns:p14="http://schemas.microsoft.com/office/powerpoint/2010/main" val="3578033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an example of a correct classification by our model (half-true). The graph on the right show which words pushed the model towards classifying half-true – green – and which pushed the model away from half-true – red. Because we are dealing with a multi-class problem the direction in which the red words push the model isn’t exactly clear, the best we can say at a high level is “away from picking the half-true label.”</a:t>
            </a:r>
          </a:p>
          <a:p>
            <a:endParaRPr lang="en-US" dirty="0"/>
          </a:p>
          <a:p>
            <a:r>
              <a:rPr lang="en-US" dirty="0"/>
              <a:t>What about the words that aren’t highlighted? Does this mean the model ignored them? </a:t>
            </a:r>
          </a:p>
          <a:p>
            <a:endParaRPr lang="en-US" dirty="0"/>
          </a:p>
          <a:p>
            <a:r>
              <a:rPr lang="en-US" dirty="0"/>
              <a:t>Not exactly. The model uses every word during the classification task. In the case of the unhighlighted words, the model determined that their affect on picking half-true is so small that they aren’t worth showing in the graph. In some cases, we’re talking about considering down the 32</a:t>
            </a:r>
            <a:r>
              <a:rPr lang="en-US" baseline="30000" dirty="0"/>
              <a:t>nd</a:t>
            </a:r>
            <a:r>
              <a:rPr lang="en-US" dirty="0"/>
              <a:t> decimal place.   </a:t>
            </a:r>
          </a:p>
        </p:txBody>
      </p:sp>
      <p:sp>
        <p:nvSpPr>
          <p:cNvPr id="4" name="Slide Number Placeholder 3"/>
          <p:cNvSpPr>
            <a:spLocks noGrp="1"/>
          </p:cNvSpPr>
          <p:nvPr>
            <p:ph type="sldNum" sz="quarter" idx="5"/>
          </p:nvPr>
        </p:nvSpPr>
        <p:spPr/>
        <p:txBody>
          <a:bodyPr/>
          <a:lstStyle/>
          <a:p>
            <a:fld id="{8A75B439-BFCF-457F-8283-18E2B7F511D6}" type="slidenum">
              <a:rPr lang="en-US" smtClean="0"/>
              <a:t>14</a:t>
            </a:fld>
            <a:endParaRPr lang="en-US"/>
          </a:p>
        </p:txBody>
      </p:sp>
    </p:spTree>
    <p:extLst>
      <p:ext uri="{BB962C8B-B14F-4D97-AF65-F5344CB8AC3E}">
        <p14:creationId xmlns:p14="http://schemas.microsoft.com/office/powerpoint/2010/main" val="19978178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15</a:t>
            </a:fld>
            <a:endParaRPr lang="en-US"/>
          </a:p>
        </p:txBody>
      </p:sp>
    </p:spTree>
    <p:extLst>
      <p:ext uri="{BB962C8B-B14F-4D97-AF65-F5344CB8AC3E}">
        <p14:creationId xmlns:p14="http://schemas.microsoft.com/office/powerpoint/2010/main" val="529559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dedication should also be used to investigate further based on phrasing using specific words. This ideology fits with the fact that mis information and information have target audiences that respond to certain phrases or words. As discussed, photo shows/ photo says only appears in the false and pants-fire categories. Other relational phrases may be the key to determining the phrasing that makes misinformation so addictive to the intended target audience. </a:t>
            </a:r>
          </a:p>
        </p:txBody>
      </p:sp>
      <p:sp>
        <p:nvSpPr>
          <p:cNvPr id="4" name="Slide Number Placeholder 3"/>
          <p:cNvSpPr>
            <a:spLocks noGrp="1"/>
          </p:cNvSpPr>
          <p:nvPr>
            <p:ph type="sldNum" sz="quarter" idx="5"/>
          </p:nvPr>
        </p:nvSpPr>
        <p:spPr/>
        <p:txBody>
          <a:bodyPr/>
          <a:lstStyle/>
          <a:p>
            <a:fld id="{8A75B439-BFCF-457F-8283-18E2B7F511D6}" type="slidenum">
              <a:rPr lang="en-US" smtClean="0"/>
              <a:t>16</a:t>
            </a:fld>
            <a:endParaRPr lang="en-US"/>
          </a:p>
        </p:txBody>
      </p:sp>
    </p:spTree>
    <p:extLst>
      <p:ext uri="{BB962C8B-B14F-4D97-AF65-F5344CB8AC3E}">
        <p14:creationId xmlns:p14="http://schemas.microsoft.com/office/powerpoint/2010/main" val="3641396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17</a:t>
            </a:fld>
            <a:endParaRPr lang="en-US"/>
          </a:p>
        </p:txBody>
      </p:sp>
    </p:spTree>
    <p:extLst>
      <p:ext uri="{BB962C8B-B14F-4D97-AF65-F5344CB8AC3E}">
        <p14:creationId xmlns:p14="http://schemas.microsoft.com/office/powerpoint/2010/main" val="1274775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percentages, social media sites and other forms of digital communication rank at the top of the sources whose reviewed quotes are disproportionally false. The image above is a sample that gives some perspective. It’s not uncommon for such sources to be 75%+ false in nature with 5% or less of completely true statements. The one exception to this are tweets which are attributed to the posting author and not general categories. The takeaway here is that general attention-grabbing statements without clear authors or intentionally vague organizations should never be cited due to their overwhelming likeliness to be incorrect. </a:t>
            </a:r>
          </a:p>
        </p:txBody>
      </p:sp>
      <p:sp>
        <p:nvSpPr>
          <p:cNvPr id="4" name="Slide Number Placeholder 3"/>
          <p:cNvSpPr>
            <a:spLocks noGrp="1"/>
          </p:cNvSpPr>
          <p:nvPr>
            <p:ph type="sldNum" sz="quarter" idx="5"/>
          </p:nvPr>
        </p:nvSpPr>
        <p:spPr/>
        <p:txBody>
          <a:bodyPr/>
          <a:lstStyle/>
          <a:p>
            <a:fld id="{8A75B439-BFCF-457F-8283-18E2B7F511D6}" type="slidenum">
              <a:rPr lang="en-US" smtClean="0"/>
              <a:t>18</a:t>
            </a:fld>
            <a:endParaRPr lang="en-US"/>
          </a:p>
        </p:txBody>
      </p:sp>
    </p:spTree>
    <p:extLst>
      <p:ext uri="{BB962C8B-B14F-4D97-AF65-F5344CB8AC3E}">
        <p14:creationId xmlns:p14="http://schemas.microsoft.com/office/powerpoint/2010/main" val="23344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2</a:t>
            </a:fld>
            <a:endParaRPr lang="en-US"/>
          </a:p>
        </p:txBody>
      </p:sp>
    </p:spTree>
    <p:extLst>
      <p:ext uri="{BB962C8B-B14F-4D97-AF65-F5344CB8AC3E}">
        <p14:creationId xmlns:p14="http://schemas.microsoft.com/office/powerpoint/2010/main" val="300728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short answer is everyone but some should be more tunned in than others. </a:t>
            </a:r>
          </a:p>
          <a:p>
            <a:pPr marL="171450" indent="-171450">
              <a:buFont typeface="Arial" panose="020B0604020202020204" pitchFamily="34" charset="0"/>
              <a:buChar char="•"/>
            </a:pPr>
            <a:r>
              <a:rPr lang="en-US" dirty="0"/>
              <a:t>Social Media Companies</a:t>
            </a:r>
          </a:p>
          <a:p>
            <a:pPr marL="171450" indent="-171450">
              <a:buFont typeface="Arial" panose="020B0604020202020204" pitchFamily="34" charset="0"/>
              <a:buChar char="•"/>
            </a:pPr>
            <a:r>
              <a:rPr lang="en-US" dirty="0"/>
              <a:t>Journalists who work in the political realm</a:t>
            </a:r>
          </a:p>
          <a:p>
            <a:pPr marL="171450" indent="-171450">
              <a:buFont typeface="Arial" panose="020B0604020202020204" pitchFamily="34" charset="0"/>
              <a:buChar char="•"/>
            </a:pPr>
            <a:r>
              <a:rPr lang="en-US" dirty="0"/>
              <a:t>Politicians and their staff</a:t>
            </a:r>
          </a:p>
        </p:txBody>
      </p:sp>
      <p:sp>
        <p:nvSpPr>
          <p:cNvPr id="4" name="Slide Number Placeholder 3"/>
          <p:cNvSpPr>
            <a:spLocks noGrp="1"/>
          </p:cNvSpPr>
          <p:nvPr>
            <p:ph type="sldNum" sz="quarter" idx="5"/>
          </p:nvPr>
        </p:nvSpPr>
        <p:spPr/>
        <p:txBody>
          <a:bodyPr/>
          <a:lstStyle/>
          <a:p>
            <a:fld id="{8A75B439-BFCF-457F-8283-18E2B7F511D6}" type="slidenum">
              <a:rPr lang="en-US" smtClean="0"/>
              <a:t>3</a:t>
            </a:fld>
            <a:endParaRPr lang="en-US"/>
          </a:p>
        </p:txBody>
      </p:sp>
    </p:spTree>
    <p:extLst>
      <p:ext uri="{BB962C8B-B14F-4D97-AF65-F5344CB8AC3E}">
        <p14:creationId xmlns:p14="http://schemas.microsoft.com/office/powerpoint/2010/main" val="57336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study titled “The Economic Cost Of Bad Actors On The Internet: Fake News 2019, ” author Professor Roberto </a:t>
            </a:r>
            <a:r>
              <a:rPr lang="en-US" dirty="0" err="1"/>
              <a:t>Cavazon</a:t>
            </a:r>
            <a:r>
              <a:rPr lang="en-US" dirty="0"/>
              <a:t> from the University of Baltimore explores the cost of fake news from a high level perspective. The economic effects have hit every sector of the economy. As social media sites are the host for much of the content that circulates, they have already begun to invest in moderation to help fight mis-information. Facebook invested 3 billion USD in 2018 and has stated more investment is on the way. </a:t>
            </a:r>
          </a:p>
        </p:txBody>
      </p:sp>
      <p:sp>
        <p:nvSpPr>
          <p:cNvPr id="4" name="Slide Number Placeholder 3"/>
          <p:cNvSpPr>
            <a:spLocks noGrp="1"/>
          </p:cNvSpPr>
          <p:nvPr>
            <p:ph type="sldNum" sz="quarter" idx="5"/>
          </p:nvPr>
        </p:nvSpPr>
        <p:spPr/>
        <p:txBody>
          <a:bodyPr/>
          <a:lstStyle/>
          <a:p>
            <a:fld id="{8A75B439-BFCF-457F-8283-18E2B7F511D6}" type="slidenum">
              <a:rPr lang="en-US" smtClean="0"/>
              <a:t>4</a:t>
            </a:fld>
            <a:endParaRPr lang="en-US"/>
          </a:p>
        </p:txBody>
      </p:sp>
    </p:spTree>
    <p:extLst>
      <p:ext uri="{BB962C8B-B14F-4D97-AF65-F5344CB8AC3E}">
        <p14:creationId xmlns:p14="http://schemas.microsoft.com/office/powerpoint/2010/main" val="150272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The data was pulled from a website called Politifact.com. PolitiFact researches political and social context that is impactful to the public. Almost all of the content comes in the forms of quotes or general statement. I will generally refer to individual pieces of text as a quote.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In total there were around 18500 quotes that fell into 6 distinct categories. The most numerous is the “false” category and the least numerous was the “pants-fire” category.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Pants-fire is truly a subcategory of false including quotes that were false with the added caveat of being particularly outlandish.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t>Shown is an example of a Politifact.com fact check. On the website you can click the quote and pull up the article that explains the rating given.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5</a:t>
            </a:fld>
            <a:endParaRPr lang="en-US"/>
          </a:p>
        </p:txBody>
      </p:sp>
    </p:spTree>
    <p:extLst>
      <p:ext uri="{BB962C8B-B14F-4D97-AF65-F5344CB8AC3E}">
        <p14:creationId xmlns:p14="http://schemas.microsoft.com/office/powerpoint/2010/main" val="496427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5D5D5"/>
                </a:solidFill>
                <a:effectLst/>
                <a:latin typeface="Roboto"/>
              </a:rPr>
              <a:t>In addition to the unique word pairs, here are some statistics</a:t>
            </a:r>
          </a:p>
          <a:p>
            <a:pPr algn="l"/>
            <a:endParaRPr lang="en-US" b="0" i="0" dirty="0">
              <a:solidFill>
                <a:srgbClr val="D5D5D5"/>
              </a:solidFill>
              <a:effectLst/>
              <a:latin typeface="Roboto"/>
            </a:endParaRPr>
          </a:p>
          <a:p>
            <a:pPr algn="l"/>
            <a:r>
              <a:rPr lang="en-US" b="0" i="0" dirty="0">
                <a:solidFill>
                  <a:srgbClr val="D5D5D5"/>
                </a:solidFill>
                <a:effectLst/>
                <a:latin typeface="Roboto"/>
              </a:rPr>
              <a:t>General Statistics</a:t>
            </a:r>
          </a:p>
          <a:p>
            <a:pPr marL="171450" indent="-171450" algn="l">
              <a:buFont typeface="Arial" panose="020B0604020202020204" pitchFamily="34" charset="0"/>
              <a:buChar char="•"/>
            </a:pPr>
            <a:r>
              <a:rPr lang="en-US" b="0" i="0" dirty="0">
                <a:solidFill>
                  <a:srgbClr val="D5D5D5"/>
                </a:solidFill>
                <a:effectLst/>
                <a:latin typeface="Roboto"/>
              </a:rPr>
              <a:t>5 of 25 include individuals or mentions of individuals (20%)</a:t>
            </a:r>
          </a:p>
          <a:p>
            <a:pPr marL="171450" indent="-171450" algn="l">
              <a:buFont typeface="Arial" panose="020B0604020202020204" pitchFamily="34" charset="0"/>
              <a:buChar char="•"/>
            </a:pPr>
            <a:r>
              <a:rPr lang="en-US" b="0" i="0" dirty="0">
                <a:solidFill>
                  <a:srgbClr val="D5D5D5"/>
                </a:solidFill>
                <a:effectLst/>
                <a:latin typeface="Roboto"/>
              </a:rPr>
              <a:t>8 of 25 are political/social issues (32%)</a:t>
            </a:r>
          </a:p>
          <a:p>
            <a:pPr marL="171450" indent="-171450" algn="l">
              <a:buFont typeface="Arial" panose="020B0604020202020204" pitchFamily="34" charset="0"/>
              <a:buChar char="•"/>
            </a:pPr>
            <a:r>
              <a:rPr lang="en-US" b="0" i="0" dirty="0">
                <a:solidFill>
                  <a:srgbClr val="D5D5D5"/>
                </a:solidFill>
                <a:effectLst/>
                <a:latin typeface="Roboto"/>
              </a:rPr>
              <a:t>3 are states (12%)</a:t>
            </a:r>
          </a:p>
          <a:p>
            <a:pPr marL="171450" indent="-171450" algn="l">
              <a:buFont typeface="Arial" panose="020B0604020202020204" pitchFamily="34" charset="0"/>
              <a:buChar char="•"/>
            </a:pPr>
            <a:r>
              <a:rPr lang="en-US" b="0" i="0" dirty="0">
                <a:solidFill>
                  <a:srgbClr val="D5D5D5"/>
                </a:solidFill>
                <a:effectLst/>
                <a:latin typeface="Roboto"/>
              </a:rPr>
              <a:t>3 are number based (12%)</a:t>
            </a:r>
          </a:p>
          <a:p>
            <a:pPr marL="171450" indent="-171450" algn="l">
              <a:buFont typeface="Arial" panose="020B0604020202020204" pitchFamily="34" charset="0"/>
              <a:buChar char="•"/>
            </a:pPr>
            <a:r>
              <a:rPr lang="en-US" b="0" i="0" dirty="0">
                <a:solidFill>
                  <a:srgbClr val="D5D5D5"/>
                </a:solidFill>
                <a:effectLst/>
                <a:latin typeface="Roboto"/>
              </a:rPr>
              <a:t>0 include the word "says" (0%)</a:t>
            </a:r>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6</a:t>
            </a:fld>
            <a:endParaRPr lang="en-US"/>
          </a:p>
        </p:txBody>
      </p:sp>
    </p:spTree>
    <p:extLst>
      <p:ext uri="{BB962C8B-B14F-4D97-AF65-F5344CB8AC3E}">
        <p14:creationId xmlns:p14="http://schemas.microsoft.com/office/powerpoint/2010/main" val="3460341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5D5D5"/>
                </a:solidFill>
                <a:effectLst/>
                <a:latin typeface="Roboto"/>
              </a:rPr>
              <a:t>In addition to the unique word pairs, here are some statistics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5D5D5"/>
              </a:solidFill>
              <a:effectLst/>
              <a:latin typeface="Roboto"/>
            </a:endParaRPr>
          </a:p>
          <a:p>
            <a:pPr algn="l"/>
            <a:r>
              <a:rPr lang="en-US" b="0" i="0" dirty="0">
                <a:solidFill>
                  <a:srgbClr val="D5D5D5"/>
                </a:solidFill>
                <a:effectLst/>
                <a:latin typeface="Roboto"/>
              </a:rPr>
              <a:t>General Statistics</a:t>
            </a:r>
          </a:p>
          <a:p>
            <a:pPr marL="171450" lvl="0" indent="-171450" algn="l">
              <a:buFont typeface="Arial" panose="020B0604020202020204" pitchFamily="34" charset="0"/>
              <a:buChar char="•"/>
            </a:pPr>
            <a:r>
              <a:rPr lang="en-US" b="0" i="0" dirty="0">
                <a:solidFill>
                  <a:srgbClr val="D5D5D5"/>
                </a:solidFill>
                <a:effectLst/>
                <a:latin typeface="Roboto"/>
              </a:rPr>
              <a:t>7 of 25 include individuals or mentions of individuals (28%)</a:t>
            </a:r>
          </a:p>
          <a:p>
            <a:pPr marL="171450" lvl="0" indent="-171450" algn="l">
              <a:buFont typeface="Arial" panose="020B0604020202020204" pitchFamily="34" charset="0"/>
              <a:buChar char="•"/>
            </a:pPr>
            <a:r>
              <a:rPr lang="en-US" b="0" i="0" dirty="0">
                <a:solidFill>
                  <a:srgbClr val="D5D5D5"/>
                </a:solidFill>
                <a:effectLst/>
                <a:latin typeface="Roboto"/>
              </a:rPr>
              <a:t>7 of 25 are political/social issues (28%)</a:t>
            </a:r>
          </a:p>
          <a:p>
            <a:pPr marL="171450" lvl="0" indent="-171450" algn="l">
              <a:buFont typeface="Arial" panose="020B0604020202020204" pitchFamily="34" charset="0"/>
              <a:buChar char="•"/>
            </a:pPr>
            <a:r>
              <a:rPr lang="en-US" b="0" i="0" dirty="0">
                <a:solidFill>
                  <a:srgbClr val="D5D5D5"/>
                </a:solidFill>
                <a:effectLst/>
                <a:latin typeface="Roboto"/>
              </a:rPr>
              <a:t>2 are states (8%)</a:t>
            </a:r>
          </a:p>
          <a:p>
            <a:pPr marL="171450" lvl="0" indent="-171450" algn="l">
              <a:buFont typeface="Arial" panose="020B0604020202020204" pitchFamily="34" charset="0"/>
              <a:buChar char="•"/>
            </a:pPr>
            <a:r>
              <a:rPr lang="en-US" b="0" i="0" dirty="0">
                <a:solidFill>
                  <a:srgbClr val="D5D5D5"/>
                </a:solidFill>
                <a:effectLst/>
                <a:latin typeface="Roboto"/>
              </a:rPr>
              <a:t>3 are number based (12%)</a:t>
            </a:r>
          </a:p>
          <a:p>
            <a:pPr marL="171450" lvl="0" indent="-171450" algn="l">
              <a:buFont typeface="Arial" panose="020B0604020202020204" pitchFamily="34" charset="0"/>
              <a:buChar char="•"/>
            </a:pPr>
            <a:r>
              <a:rPr lang="en-US" b="0" i="0" dirty="0">
                <a:solidFill>
                  <a:srgbClr val="D5D5D5"/>
                </a:solidFill>
                <a:effectLst/>
                <a:latin typeface="Roboto"/>
              </a:rPr>
              <a:t>1 includes the word "says" (4%)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5D5D5"/>
              </a:solidFill>
              <a:effectLst/>
              <a:latin typeface="Roboto"/>
            </a:endParaRPr>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7</a:t>
            </a:fld>
            <a:endParaRPr lang="en-US"/>
          </a:p>
        </p:txBody>
      </p:sp>
    </p:spTree>
    <p:extLst>
      <p:ext uri="{BB962C8B-B14F-4D97-AF65-F5344CB8AC3E}">
        <p14:creationId xmlns:p14="http://schemas.microsoft.com/office/powerpoint/2010/main" val="1380282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5D5D5"/>
                </a:solidFill>
                <a:effectLst/>
                <a:latin typeface="Roboto"/>
              </a:rPr>
              <a:t>In addition to the unique word pairs, here are some statistics</a:t>
            </a:r>
          </a:p>
          <a:p>
            <a:pPr lvl="0" algn="l">
              <a:buFont typeface="Arial" panose="020B0604020202020204" pitchFamily="34" charset="0"/>
              <a:buChar char="•"/>
            </a:pPr>
            <a:r>
              <a:rPr lang="en-US" b="0" i="0" dirty="0">
                <a:solidFill>
                  <a:srgbClr val="D5D5D5"/>
                </a:solidFill>
                <a:effectLst/>
                <a:latin typeface="Roboto"/>
              </a:rPr>
              <a:t>  10 of 25 include individuals or mentions of individuals (40%)</a:t>
            </a:r>
          </a:p>
          <a:p>
            <a:pPr algn="l">
              <a:buFont typeface="Arial" panose="020B0604020202020204" pitchFamily="34" charset="0"/>
              <a:buChar char="•"/>
            </a:pPr>
            <a:r>
              <a:rPr lang="en-US" b="0" i="0" dirty="0">
                <a:solidFill>
                  <a:srgbClr val="D5D5D5"/>
                </a:solidFill>
                <a:effectLst/>
                <a:latin typeface="Roboto"/>
              </a:rPr>
              <a:t>  5 of 25 are political/social issues (20%)</a:t>
            </a:r>
          </a:p>
          <a:p>
            <a:pPr algn="l">
              <a:buFont typeface="Arial" panose="020B0604020202020204" pitchFamily="34" charset="0"/>
              <a:buChar char="•"/>
            </a:pPr>
            <a:r>
              <a:rPr lang="en-US" b="0" i="0" dirty="0">
                <a:solidFill>
                  <a:srgbClr val="D5D5D5"/>
                </a:solidFill>
                <a:effectLst/>
                <a:latin typeface="Roboto"/>
              </a:rPr>
              <a:t>  0 are states (0%)</a:t>
            </a:r>
          </a:p>
          <a:p>
            <a:pPr algn="l">
              <a:buFont typeface="Arial" panose="020B0604020202020204" pitchFamily="34" charset="0"/>
              <a:buChar char="•"/>
            </a:pPr>
            <a:r>
              <a:rPr lang="en-US" b="0" i="0" dirty="0">
                <a:solidFill>
                  <a:srgbClr val="D5D5D5"/>
                </a:solidFill>
                <a:effectLst/>
                <a:latin typeface="Roboto"/>
              </a:rPr>
              <a:t>  2 are number based (8%)</a:t>
            </a:r>
          </a:p>
          <a:p>
            <a:pPr algn="l">
              <a:buFont typeface="Arial" panose="020B0604020202020204" pitchFamily="34" charset="0"/>
              <a:buChar char="•"/>
            </a:pPr>
            <a:r>
              <a:rPr lang="en-US" b="0" i="0" dirty="0">
                <a:solidFill>
                  <a:srgbClr val="D5D5D5"/>
                </a:solidFill>
                <a:effectLst/>
                <a:latin typeface="Roboto"/>
              </a:rPr>
              <a:t>  2 include the word "says" (8%)</a:t>
            </a:r>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8</a:t>
            </a:fld>
            <a:endParaRPr lang="en-US"/>
          </a:p>
        </p:txBody>
      </p:sp>
    </p:spTree>
    <p:extLst>
      <p:ext uri="{BB962C8B-B14F-4D97-AF65-F5344CB8AC3E}">
        <p14:creationId xmlns:p14="http://schemas.microsoft.com/office/powerpoint/2010/main" val="556436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5D5D5"/>
                </a:solidFill>
                <a:effectLst/>
                <a:latin typeface="Roboto"/>
              </a:rPr>
              <a:t>In addition to the unique word pairs, here are some statistics</a:t>
            </a:r>
          </a:p>
          <a:p>
            <a:pPr algn="l">
              <a:buFont typeface="Arial" panose="020B0604020202020204" pitchFamily="34" charset="0"/>
              <a:buChar char="•"/>
            </a:pPr>
            <a:r>
              <a:rPr lang="en-US" b="0" i="0" dirty="0">
                <a:solidFill>
                  <a:srgbClr val="D5D5D5"/>
                </a:solidFill>
                <a:effectLst/>
                <a:latin typeface="Roboto"/>
              </a:rPr>
              <a:t>  10 of 25 include individuals or mentions of individuals (40%)</a:t>
            </a:r>
          </a:p>
          <a:p>
            <a:pPr algn="l">
              <a:buFont typeface="Arial" panose="020B0604020202020204" pitchFamily="34" charset="0"/>
              <a:buChar char="•"/>
            </a:pPr>
            <a:r>
              <a:rPr lang="en-US" b="0" i="0" dirty="0">
                <a:solidFill>
                  <a:srgbClr val="D5D5D5"/>
                </a:solidFill>
                <a:effectLst/>
                <a:latin typeface="Roboto"/>
              </a:rPr>
              <a:t>  6 of 25 are political/social issues (24%)</a:t>
            </a:r>
          </a:p>
          <a:p>
            <a:pPr algn="l">
              <a:buFont typeface="Arial" panose="020B0604020202020204" pitchFamily="34" charset="0"/>
              <a:buChar char="•"/>
            </a:pPr>
            <a:r>
              <a:rPr lang="en-US" b="0" i="0" dirty="0">
                <a:solidFill>
                  <a:srgbClr val="D5D5D5"/>
                </a:solidFill>
                <a:effectLst/>
                <a:latin typeface="Roboto"/>
              </a:rPr>
              <a:t>  1 is a state (4%)</a:t>
            </a:r>
          </a:p>
          <a:p>
            <a:pPr algn="l">
              <a:buFont typeface="Arial" panose="020B0604020202020204" pitchFamily="34" charset="0"/>
              <a:buChar char="•"/>
            </a:pPr>
            <a:r>
              <a:rPr lang="en-US" b="0" i="0" dirty="0">
                <a:solidFill>
                  <a:srgbClr val="D5D5D5"/>
                </a:solidFill>
                <a:effectLst/>
                <a:latin typeface="Roboto"/>
              </a:rPr>
              <a:t>  1 is number based (4%)</a:t>
            </a:r>
          </a:p>
          <a:p>
            <a:pPr algn="l">
              <a:buFont typeface="Arial" panose="020B0604020202020204" pitchFamily="34" charset="0"/>
              <a:buChar char="•"/>
            </a:pPr>
            <a:r>
              <a:rPr lang="en-US" b="0" i="0" dirty="0">
                <a:solidFill>
                  <a:srgbClr val="D5D5D5"/>
                </a:solidFill>
                <a:effectLst/>
                <a:latin typeface="Roboto"/>
              </a:rPr>
              <a:t>  3 include the word "says"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D5D5D5"/>
              </a:solidFill>
              <a:effectLst/>
              <a:latin typeface="Roboto"/>
            </a:endParaRPr>
          </a:p>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9</a:t>
            </a:fld>
            <a:endParaRPr lang="en-US"/>
          </a:p>
        </p:txBody>
      </p:sp>
    </p:spTree>
    <p:extLst>
      <p:ext uri="{BB962C8B-B14F-4D97-AF65-F5344CB8AC3E}">
        <p14:creationId xmlns:p14="http://schemas.microsoft.com/office/powerpoint/2010/main" val="180020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2/19/2021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3934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1892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461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288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182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047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222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1645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450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16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2/19/2021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79616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22916-AB92-4A5F-9DD8-1F256084811E}"/>
              </a:ext>
            </a:extLst>
          </p:cNvPr>
          <p:cNvSpPr>
            <a:spLocks noGrp="1"/>
          </p:cNvSpPr>
          <p:nvPr>
            <p:ph type="ctrTitle"/>
          </p:nvPr>
        </p:nvSpPr>
        <p:spPr>
          <a:xfrm>
            <a:off x="890338" y="640080"/>
            <a:ext cx="3734014" cy="3566160"/>
          </a:xfrm>
        </p:spPr>
        <p:txBody>
          <a:bodyPr anchor="b">
            <a:normAutofit/>
          </a:bodyPr>
          <a:lstStyle/>
          <a:p>
            <a:pPr>
              <a:lnSpc>
                <a:spcPct val="90000"/>
              </a:lnSpc>
            </a:pPr>
            <a:r>
              <a:rPr lang="en-US" sz="6200" b="1"/>
              <a:t>The Rise of Fake News in the Political Scene</a:t>
            </a:r>
          </a:p>
        </p:txBody>
      </p:sp>
      <p:sp>
        <p:nvSpPr>
          <p:cNvPr id="3" name="Subtitle 2">
            <a:extLst>
              <a:ext uri="{FF2B5EF4-FFF2-40B4-BE49-F238E27FC236}">
                <a16:creationId xmlns:a16="http://schemas.microsoft.com/office/drawing/2014/main" id="{A3639AEF-0EE5-4E4A-AE71-20037F373C9B}"/>
              </a:ext>
            </a:extLst>
          </p:cNvPr>
          <p:cNvSpPr>
            <a:spLocks noGrp="1"/>
          </p:cNvSpPr>
          <p:nvPr>
            <p:ph type="subTitle" idx="1"/>
          </p:nvPr>
        </p:nvSpPr>
        <p:spPr>
          <a:xfrm>
            <a:off x="890339" y="4636008"/>
            <a:ext cx="3734014" cy="1572768"/>
          </a:xfrm>
        </p:spPr>
        <p:txBody>
          <a:bodyPr>
            <a:normAutofit/>
          </a:bodyPr>
          <a:lstStyle/>
          <a:p>
            <a:r>
              <a:rPr lang="en-US"/>
              <a:t>By Michael Mahoney</a:t>
            </a:r>
          </a:p>
        </p:txBody>
      </p:sp>
      <p:sp>
        <p:nvSpPr>
          <p:cNvPr id="3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71D661"/>
          </a:solidFill>
          <a:ln w="38100" cap="rnd">
            <a:solidFill>
              <a:srgbClr val="71D66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CA41EC-1358-4073-9585-488D6E357B51}"/>
              </a:ext>
            </a:extLst>
          </p:cNvPr>
          <p:cNvPicPr>
            <a:picLocks noChangeAspect="1"/>
          </p:cNvPicPr>
          <p:nvPr/>
        </p:nvPicPr>
        <p:blipFill rotWithShape="1">
          <a:blip r:embed="rId3"/>
          <a:srcRect l="30" r="3552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371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5A0F01-689F-4CFA-8C49-BC89D38C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631" y="3109863"/>
            <a:ext cx="10128738" cy="3383012"/>
          </a:xfrm>
          <a:prstGeom prst="rect">
            <a:avLst/>
          </a:prstGeom>
        </p:spPr>
      </p:pic>
      <p:sp>
        <p:nvSpPr>
          <p:cNvPr id="10" name="Title 9">
            <a:extLst>
              <a:ext uri="{FF2B5EF4-FFF2-40B4-BE49-F238E27FC236}">
                <a16:creationId xmlns:a16="http://schemas.microsoft.com/office/drawing/2014/main" id="{3EFA0678-B936-4109-81D8-D182C9EFF987}"/>
              </a:ext>
            </a:extLst>
          </p:cNvPr>
          <p:cNvSpPr>
            <a:spLocks noGrp="1"/>
          </p:cNvSpPr>
          <p:nvPr>
            <p:ph type="title"/>
          </p:nvPr>
        </p:nvSpPr>
        <p:spPr/>
        <p:txBody>
          <a:bodyPr/>
          <a:lstStyle/>
          <a:p>
            <a:r>
              <a:rPr lang="en-US" dirty="0"/>
              <a:t>False</a:t>
            </a:r>
          </a:p>
        </p:txBody>
      </p:sp>
      <p:sp>
        <p:nvSpPr>
          <p:cNvPr id="11" name="Text Placeholder 10">
            <a:extLst>
              <a:ext uri="{FF2B5EF4-FFF2-40B4-BE49-F238E27FC236}">
                <a16:creationId xmlns:a16="http://schemas.microsoft.com/office/drawing/2014/main" id="{E85C356F-C5F6-44EE-93D8-D45E299ED35B}"/>
              </a:ext>
            </a:extLst>
          </p:cNvPr>
          <p:cNvSpPr>
            <a:spLocks noGrp="1"/>
          </p:cNvSpPr>
          <p:nvPr>
            <p:ph type="body" idx="1"/>
          </p:nvPr>
        </p:nvSpPr>
        <p:spPr>
          <a:xfrm>
            <a:off x="836612" y="1796811"/>
            <a:ext cx="5157787" cy="572913"/>
          </a:xfrm>
        </p:spPr>
        <p:txBody>
          <a:bodyPr>
            <a:normAutofit fontScale="92500" lnSpcReduction="20000"/>
          </a:bodyPr>
          <a:lstStyle/>
          <a:p>
            <a:r>
              <a:rPr lang="en-US" dirty="0"/>
              <a:t>Has no unique word pairs in the top 25</a:t>
            </a:r>
          </a:p>
        </p:txBody>
      </p:sp>
      <p:pic>
        <p:nvPicPr>
          <p:cNvPr id="6" name="Content Placeholder 5">
            <a:extLst>
              <a:ext uri="{FF2B5EF4-FFF2-40B4-BE49-F238E27FC236}">
                <a16:creationId xmlns:a16="http://schemas.microsoft.com/office/drawing/2014/main" id="{D77EF74E-24B1-4D02-B89B-60E70D4F66D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55200" y="365125"/>
            <a:ext cx="4345138" cy="459373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2410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52DEB59-4EAE-4B2E-BE0E-6763415E7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77" y="3211433"/>
            <a:ext cx="10145645" cy="3388659"/>
          </a:xfrm>
          <a:prstGeom prst="rect">
            <a:avLst/>
          </a:prstGeom>
        </p:spPr>
      </p:pic>
      <p:sp>
        <p:nvSpPr>
          <p:cNvPr id="2" name="Title 1">
            <a:extLst>
              <a:ext uri="{FF2B5EF4-FFF2-40B4-BE49-F238E27FC236}">
                <a16:creationId xmlns:a16="http://schemas.microsoft.com/office/drawing/2014/main" id="{F87976B3-269B-4763-917B-D7E69A8CB7A9}"/>
              </a:ext>
            </a:extLst>
          </p:cNvPr>
          <p:cNvSpPr>
            <a:spLocks noGrp="1"/>
          </p:cNvSpPr>
          <p:nvPr>
            <p:ph type="title"/>
          </p:nvPr>
        </p:nvSpPr>
        <p:spPr/>
        <p:txBody>
          <a:bodyPr/>
          <a:lstStyle/>
          <a:p>
            <a:r>
              <a:rPr lang="en-US" dirty="0"/>
              <a:t>PANTS-FIRE</a:t>
            </a:r>
          </a:p>
        </p:txBody>
      </p:sp>
      <p:sp>
        <p:nvSpPr>
          <p:cNvPr id="3" name="Text Placeholder 2">
            <a:extLst>
              <a:ext uri="{FF2B5EF4-FFF2-40B4-BE49-F238E27FC236}">
                <a16:creationId xmlns:a16="http://schemas.microsoft.com/office/drawing/2014/main" id="{6212D93E-3A3F-4748-8F77-B9CAC3040931}"/>
              </a:ext>
            </a:extLst>
          </p:cNvPr>
          <p:cNvSpPr>
            <a:spLocks noGrp="1"/>
          </p:cNvSpPr>
          <p:nvPr>
            <p:ph type="body" idx="1"/>
          </p:nvPr>
        </p:nvSpPr>
        <p:spPr>
          <a:xfrm>
            <a:off x="836612" y="1220447"/>
            <a:ext cx="5157787" cy="2077778"/>
          </a:xfrm>
        </p:spPr>
        <p:txBody>
          <a:bodyPr anchor="t" anchorCtr="0">
            <a:normAutofit/>
          </a:bodyPr>
          <a:lstStyle/>
          <a:p>
            <a:pPr>
              <a:lnSpc>
                <a:spcPct val="100000"/>
              </a:lnSpc>
            </a:pPr>
            <a:r>
              <a:rPr lang="en-US" sz="3200" dirty="0"/>
              <a:t>Word pairs that are unique in the top 25:</a:t>
            </a:r>
          </a:p>
          <a:p>
            <a:pPr marL="285750" indent="-285750">
              <a:lnSpc>
                <a:spcPct val="100000"/>
              </a:lnSpc>
              <a:buFont typeface="Arial" panose="020B0604020202020204" pitchFamily="34" charset="0"/>
              <a:buChar char="•"/>
            </a:pPr>
            <a:r>
              <a:rPr lang="en-US" sz="1800" dirty="0"/>
              <a:t>George Soros</a:t>
            </a:r>
          </a:p>
          <a:p>
            <a:pPr marL="285750" indent="-285750">
              <a:lnSpc>
                <a:spcPct val="100000"/>
              </a:lnSpc>
              <a:buFont typeface="Arial" panose="020B0604020202020204" pitchFamily="34" charset="0"/>
              <a:buChar char="•"/>
            </a:pPr>
            <a:r>
              <a:rPr lang="en-US" sz="1800" dirty="0"/>
              <a:t>Says Barack</a:t>
            </a:r>
          </a:p>
          <a:p>
            <a:pPr marL="285750" indent="-285750">
              <a:lnSpc>
                <a:spcPct val="100000"/>
              </a:lnSpc>
              <a:buFont typeface="Arial" panose="020B0604020202020204" pitchFamily="34" charset="0"/>
              <a:buChar char="•"/>
            </a:pPr>
            <a:r>
              <a:rPr lang="en-US" sz="1800" dirty="0"/>
              <a:t>Nancy Pelosi</a:t>
            </a:r>
          </a:p>
          <a:p>
            <a:pPr marL="285750" indent="-285750">
              <a:lnSpc>
                <a:spcPct val="100000"/>
              </a:lnSpc>
              <a:buFont typeface="Arial" panose="020B0604020202020204" pitchFamily="34" charset="0"/>
              <a:buChar char="•"/>
            </a:pPr>
            <a:endParaRPr lang="en-US" sz="1800" dirty="0"/>
          </a:p>
          <a:p>
            <a:pPr marL="285750" indent="-285750">
              <a:lnSpc>
                <a:spcPct val="100000"/>
              </a:lnSpc>
              <a:buFont typeface="Arial" panose="020B0604020202020204" pitchFamily="34" charset="0"/>
              <a:buChar char="•"/>
            </a:pPr>
            <a:endParaRPr lang="en-US" sz="900" dirty="0"/>
          </a:p>
        </p:txBody>
      </p:sp>
      <p:pic>
        <p:nvPicPr>
          <p:cNvPr id="7" name="Content Placeholder 6">
            <a:extLst>
              <a:ext uri="{FF2B5EF4-FFF2-40B4-BE49-F238E27FC236}">
                <a16:creationId xmlns:a16="http://schemas.microsoft.com/office/drawing/2014/main" id="{9D8F9F24-EF3A-4E7F-B2FF-38166C530D8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139354" y="541634"/>
            <a:ext cx="4212858" cy="43641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3280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6">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0C7D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1">
            <a:extLst>
              <a:ext uri="{FF2B5EF4-FFF2-40B4-BE49-F238E27FC236}">
                <a16:creationId xmlns:a16="http://schemas.microsoft.com/office/drawing/2014/main" id="{8E4D4027-F414-4C15-9A2C-58E49AEC2AAB}"/>
              </a:ext>
            </a:extLst>
          </p:cNvPr>
          <p:cNvSpPr>
            <a:spLocks noGrp="1"/>
          </p:cNvSpPr>
          <p:nvPr>
            <p:ph idx="1"/>
          </p:nvPr>
        </p:nvSpPr>
        <p:spPr>
          <a:xfrm>
            <a:off x="1230628" y="865333"/>
            <a:ext cx="6966451" cy="1600200"/>
          </a:xfrm>
        </p:spPr>
        <p:txBody>
          <a:bodyPr anchor="ctr">
            <a:normAutofit fontScale="85000" lnSpcReduction="20000"/>
          </a:bodyPr>
          <a:lstStyle/>
          <a:p>
            <a:pPr marL="0" indent="0">
              <a:buNone/>
            </a:pPr>
            <a:r>
              <a:rPr lang="en-US" sz="12700" dirty="0">
                <a:solidFill>
                  <a:schemeClr val="bg1"/>
                </a:solidFill>
              </a:rPr>
              <a:t>MODELS</a:t>
            </a:r>
          </a:p>
        </p:txBody>
      </p:sp>
      <p:pic>
        <p:nvPicPr>
          <p:cNvPr id="3" name="Picture 2">
            <a:extLst>
              <a:ext uri="{FF2B5EF4-FFF2-40B4-BE49-F238E27FC236}">
                <a16:creationId xmlns:a16="http://schemas.microsoft.com/office/drawing/2014/main" id="{BCDF9C56-C444-4962-8135-1834B90C0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269" y="253276"/>
            <a:ext cx="7202541" cy="6351447"/>
          </a:xfrm>
          <a:prstGeom prst="rect">
            <a:avLst/>
          </a:prstGeom>
        </p:spPr>
      </p:pic>
      <p:sp>
        <p:nvSpPr>
          <p:cNvPr id="4" name="TextBox 3">
            <a:extLst>
              <a:ext uri="{FF2B5EF4-FFF2-40B4-BE49-F238E27FC236}">
                <a16:creationId xmlns:a16="http://schemas.microsoft.com/office/drawing/2014/main" id="{D3394A10-272E-4273-90CF-E7A08BDAD736}"/>
              </a:ext>
            </a:extLst>
          </p:cNvPr>
          <p:cNvSpPr txBox="1"/>
          <p:nvPr/>
        </p:nvSpPr>
        <p:spPr>
          <a:xfrm>
            <a:off x="715108" y="2965938"/>
            <a:ext cx="3487019" cy="1446550"/>
          </a:xfrm>
          <a:prstGeom prst="rect">
            <a:avLst/>
          </a:prstGeom>
          <a:noFill/>
        </p:spPr>
        <p:txBody>
          <a:bodyPr wrap="square" rtlCol="0">
            <a:spAutoFit/>
          </a:bodyPr>
          <a:lstStyle/>
          <a:p>
            <a:r>
              <a:rPr lang="en-US" sz="4400" dirty="0"/>
              <a:t>LSTM with Non-Lemmatized Tokens</a:t>
            </a:r>
          </a:p>
        </p:txBody>
      </p:sp>
      <p:sp>
        <p:nvSpPr>
          <p:cNvPr id="6" name="TextBox 5">
            <a:extLst>
              <a:ext uri="{FF2B5EF4-FFF2-40B4-BE49-F238E27FC236}">
                <a16:creationId xmlns:a16="http://schemas.microsoft.com/office/drawing/2014/main" id="{40A4D45A-A46F-4719-B4F9-39A6227B6028}"/>
              </a:ext>
            </a:extLst>
          </p:cNvPr>
          <p:cNvSpPr txBox="1"/>
          <p:nvPr/>
        </p:nvSpPr>
        <p:spPr>
          <a:xfrm>
            <a:off x="715108" y="4712677"/>
            <a:ext cx="2860430" cy="769441"/>
          </a:xfrm>
          <a:prstGeom prst="rect">
            <a:avLst/>
          </a:prstGeom>
          <a:noFill/>
        </p:spPr>
        <p:txBody>
          <a:bodyPr wrap="square" rtlCol="0">
            <a:spAutoFit/>
          </a:bodyPr>
          <a:lstStyle/>
          <a:p>
            <a:r>
              <a:rPr lang="en-US" sz="4400" dirty="0"/>
              <a:t>Accuracy: 26%</a:t>
            </a:r>
          </a:p>
        </p:txBody>
      </p:sp>
    </p:spTree>
    <p:extLst>
      <p:ext uri="{BB962C8B-B14F-4D97-AF65-F5344CB8AC3E}">
        <p14:creationId xmlns:p14="http://schemas.microsoft.com/office/powerpoint/2010/main" val="223381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6">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0C7D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1">
            <a:extLst>
              <a:ext uri="{FF2B5EF4-FFF2-40B4-BE49-F238E27FC236}">
                <a16:creationId xmlns:a16="http://schemas.microsoft.com/office/drawing/2014/main" id="{8E4D4027-F414-4C15-9A2C-58E49AEC2AAB}"/>
              </a:ext>
            </a:extLst>
          </p:cNvPr>
          <p:cNvSpPr>
            <a:spLocks noGrp="1"/>
          </p:cNvSpPr>
          <p:nvPr>
            <p:ph idx="1"/>
          </p:nvPr>
        </p:nvSpPr>
        <p:spPr>
          <a:xfrm>
            <a:off x="917241" y="617827"/>
            <a:ext cx="6966451" cy="1600200"/>
          </a:xfrm>
        </p:spPr>
        <p:txBody>
          <a:bodyPr anchor="ctr">
            <a:normAutofit fontScale="85000" lnSpcReduction="20000"/>
          </a:bodyPr>
          <a:lstStyle/>
          <a:p>
            <a:pPr marL="0" indent="0">
              <a:buNone/>
            </a:pPr>
            <a:r>
              <a:rPr lang="en-US" sz="12700" dirty="0">
                <a:solidFill>
                  <a:schemeClr val="bg1"/>
                </a:solidFill>
              </a:rPr>
              <a:t>MODELS</a:t>
            </a:r>
          </a:p>
        </p:txBody>
      </p:sp>
      <p:pic>
        <p:nvPicPr>
          <p:cNvPr id="12" name="Picture 11">
            <a:extLst>
              <a:ext uri="{FF2B5EF4-FFF2-40B4-BE49-F238E27FC236}">
                <a16:creationId xmlns:a16="http://schemas.microsoft.com/office/drawing/2014/main" id="{A123EFEF-8E7F-42F2-A293-17972D098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683" y="3030591"/>
            <a:ext cx="3649009" cy="3217821"/>
          </a:xfrm>
          <a:prstGeom prst="rect">
            <a:avLst/>
          </a:prstGeom>
        </p:spPr>
      </p:pic>
      <p:pic>
        <p:nvPicPr>
          <p:cNvPr id="14" name="Picture 13">
            <a:extLst>
              <a:ext uri="{FF2B5EF4-FFF2-40B4-BE49-F238E27FC236}">
                <a16:creationId xmlns:a16="http://schemas.microsoft.com/office/drawing/2014/main" id="{6FEF8F81-2088-4AE2-B5EE-B55D3D3E9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76" y="3030593"/>
            <a:ext cx="3649007" cy="3217819"/>
          </a:xfrm>
          <a:prstGeom prst="rect">
            <a:avLst/>
          </a:prstGeom>
        </p:spPr>
      </p:pic>
      <p:pic>
        <p:nvPicPr>
          <p:cNvPr id="16" name="Picture 15">
            <a:extLst>
              <a:ext uri="{FF2B5EF4-FFF2-40B4-BE49-F238E27FC236}">
                <a16:creationId xmlns:a16="http://schemas.microsoft.com/office/drawing/2014/main" id="{0A4F6257-D855-4181-ACA6-D7A30675D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191" y="3064285"/>
            <a:ext cx="3649009" cy="3184127"/>
          </a:xfrm>
          <a:prstGeom prst="rect">
            <a:avLst/>
          </a:prstGeom>
        </p:spPr>
      </p:pic>
      <p:sp>
        <p:nvSpPr>
          <p:cNvPr id="17" name="TextBox 16">
            <a:extLst>
              <a:ext uri="{FF2B5EF4-FFF2-40B4-BE49-F238E27FC236}">
                <a16:creationId xmlns:a16="http://schemas.microsoft.com/office/drawing/2014/main" id="{AD36ED85-9F32-43DE-BFF2-0E0178BA2542}"/>
              </a:ext>
            </a:extLst>
          </p:cNvPr>
          <p:cNvSpPr txBox="1"/>
          <p:nvPr/>
        </p:nvSpPr>
        <p:spPr>
          <a:xfrm>
            <a:off x="615383" y="2051557"/>
            <a:ext cx="3084226"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t>LEFT Model: </a:t>
            </a:r>
          </a:p>
          <a:p>
            <a:pPr marL="742950" lvl="1" indent="-285750">
              <a:buFont typeface="Arial" panose="020B0604020202020204" pitchFamily="34" charset="0"/>
              <a:buChar char="•"/>
            </a:pPr>
            <a:r>
              <a:rPr lang="en-US" sz="1400" b="1" dirty="0"/>
              <a:t>Pants-fire &amp; False mapped to false</a:t>
            </a:r>
          </a:p>
          <a:p>
            <a:pPr marL="742950" lvl="1" indent="-285750">
              <a:buFont typeface="Arial" panose="020B0604020202020204" pitchFamily="34" charset="0"/>
              <a:buChar char="•"/>
            </a:pPr>
            <a:r>
              <a:rPr lang="en-US" sz="1400" b="1" dirty="0"/>
              <a:t>True mapped to true</a:t>
            </a:r>
          </a:p>
          <a:p>
            <a:pPr marL="742950" lvl="1" indent="-285750">
              <a:buFont typeface="Arial" panose="020B0604020202020204" pitchFamily="34" charset="0"/>
              <a:buChar char="•"/>
            </a:pPr>
            <a:r>
              <a:rPr lang="en-US" sz="1400" b="1" dirty="0"/>
              <a:t>Everything else mapped to some-truth</a:t>
            </a:r>
          </a:p>
        </p:txBody>
      </p:sp>
      <p:sp>
        <p:nvSpPr>
          <p:cNvPr id="22" name="TextBox 21">
            <a:extLst>
              <a:ext uri="{FF2B5EF4-FFF2-40B4-BE49-F238E27FC236}">
                <a16:creationId xmlns:a16="http://schemas.microsoft.com/office/drawing/2014/main" id="{1FC0C3F6-B058-4017-BE8B-0FC4A2ABD1CE}"/>
              </a:ext>
            </a:extLst>
          </p:cNvPr>
          <p:cNvSpPr txBox="1"/>
          <p:nvPr/>
        </p:nvSpPr>
        <p:spPr>
          <a:xfrm>
            <a:off x="4517074" y="1982395"/>
            <a:ext cx="3084226"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MIDDLE Model: </a:t>
            </a:r>
          </a:p>
          <a:p>
            <a:pPr marL="742950" lvl="1" indent="-285750">
              <a:buFont typeface="Arial" panose="020B0604020202020204" pitchFamily="34" charset="0"/>
              <a:buChar char="•"/>
            </a:pPr>
            <a:r>
              <a:rPr lang="en-US" sz="1400" b="1" dirty="0"/>
              <a:t>True mapped to true</a:t>
            </a:r>
          </a:p>
          <a:p>
            <a:pPr marL="742950" lvl="1" indent="-285750">
              <a:buFont typeface="Arial" panose="020B0604020202020204" pitchFamily="34" charset="0"/>
              <a:buChar char="•"/>
            </a:pPr>
            <a:r>
              <a:rPr lang="en-US" sz="1400" b="1" dirty="0"/>
              <a:t>Everything else mapped to not-true</a:t>
            </a:r>
          </a:p>
        </p:txBody>
      </p:sp>
      <p:sp>
        <p:nvSpPr>
          <p:cNvPr id="23" name="TextBox 22">
            <a:extLst>
              <a:ext uri="{FF2B5EF4-FFF2-40B4-BE49-F238E27FC236}">
                <a16:creationId xmlns:a16="http://schemas.microsoft.com/office/drawing/2014/main" id="{5CC62A32-5523-4C3A-BB78-A6EA7BF69375}"/>
              </a:ext>
            </a:extLst>
          </p:cNvPr>
          <p:cNvSpPr txBox="1"/>
          <p:nvPr/>
        </p:nvSpPr>
        <p:spPr>
          <a:xfrm>
            <a:off x="8499075" y="2051556"/>
            <a:ext cx="3084226" cy="738664"/>
          </a:xfrm>
          <a:prstGeom prst="rect">
            <a:avLst/>
          </a:prstGeom>
          <a:noFill/>
        </p:spPr>
        <p:txBody>
          <a:bodyPr wrap="square" rtlCol="0">
            <a:spAutoFit/>
          </a:bodyPr>
          <a:lstStyle/>
          <a:p>
            <a:pPr marL="285750" indent="-285750">
              <a:buFont typeface="Arial" panose="020B0604020202020204" pitchFamily="34" charset="0"/>
              <a:buChar char="•"/>
            </a:pPr>
            <a:r>
              <a:rPr lang="en-US" sz="1400" b="1" dirty="0"/>
              <a:t>RIGHT Model: </a:t>
            </a:r>
          </a:p>
          <a:p>
            <a:pPr marL="742950" lvl="1" indent="-285750">
              <a:buFont typeface="Arial" panose="020B0604020202020204" pitchFamily="34" charset="0"/>
              <a:buChar char="•"/>
            </a:pPr>
            <a:r>
              <a:rPr lang="en-US" sz="1400" b="1" dirty="0"/>
              <a:t>Pants-fire &amp; False mapped to false</a:t>
            </a:r>
          </a:p>
          <a:p>
            <a:pPr marL="742950" lvl="1" indent="-285750">
              <a:buFont typeface="Arial" panose="020B0604020202020204" pitchFamily="34" charset="0"/>
              <a:buChar char="•"/>
            </a:pPr>
            <a:r>
              <a:rPr lang="en-US" sz="1400" b="1" dirty="0"/>
              <a:t>Everything else mapped to not-false</a:t>
            </a:r>
          </a:p>
        </p:txBody>
      </p:sp>
    </p:spTree>
    <p:extLst>
      <p:ext uri="{BB962C8B-B14F-4D97-AF65-F5344CB8AC3E}">
        <p14:creationId xmlns:p14="http://schemas.microsoft.com/office/powerpoint/2010/main" val="69632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bg1">
                <a:lumMod val="7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679-3D75-4A78-8A3F-74A2AA3FBB5B}"/>
              </a:ext>
            </a:extLst>
          </p:cNvPr>
          <p:cNvSpPr>
            <a:spLocks noGrp="1"/>
          </p:cNvSpPr>
          <p:nvPr>
            <p:ph type="title"/>
          </p:nvPr>
        </p:nvSpPr>
        <p:spPr/>
        <p:txBody>
          <a:bodyPr/>
          <a:lstStyle/>
          <a:p>
            <a:r>
              <a:rPr lang="en-US" dirty="0"/>
              <a:t>Example Classification</a:t>
            </a:r>
          </a:p>
        </p:txBody>
      </p:sp>
      <p:sp>
        <p:nvSpPr>
          <p:cNvPr id="6" name="TextBox 5">
            <a:extLst>
              <a:ext uri="{FF2B5EF4-FFF2-40B4-BE49-F238E27FC236}">
                <a16:creationId xmlns:a16="http://schemas.microsoft.com/office/drawing/2014/main" id="{59AA01DB-F671-4085-A688-2C37B98EF476}"/>
              </a:ext>
            </a:extLst>
          </p:cNvPr>
          <p:cNvSpPr txBox="1"/>
          <p:nvPr/>
        </p:nvSpPr>
        <p:spPr>
          <a:xfrm>
            <a:off x="838200" y="2849872"/>
            <a:ext cx="3098481" cy="1477328"/>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Millions</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FF0000"/>
                </a:highlight>
                <a:latin typeface="Times New Roman" panose="02020603050405020304" pitchFamily="18" charset="0"/>
              </a:rPr>
              <a:t>Hubbell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and</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Bloomberg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dollars</a:t>
            </a:r>
            <a:r>
              <a:rPr lang="en-US" b="0" i="0" dirty="0">
                <a:solidFill>
                  <a:srgbClr val="000000"/>
                </a:solidFill>
                <a:effectLst/>
                <a:latin typeface="Times New Roman" panose="02020603050405020304" pitchFamily="18" charset="0"/>
              </a:rPr>
              <a:t> wasn’t enough to </a:t>
            </a:r>
            <a:r>
              <a:rPr lang="en-US" b="0" i="0" dirty="0">
                <a:solidFill>
                  <a:srgbClr val="000000"/>
                </a:solidFill>
                <a:effectLst/>
                <a:highlight>
                  <a:srgbClr val="FF0000"/>
                </a:highlight>
                <a:latin typeface="Times New Roman" panose="02020603050405020304" pitchFamily="18" charset="0"/>
              </a:rPr>
              <a:t>overcome</a:t>
            </a:r>
            <a:r>
              <a:rPr lang="en-US" b="0" i="0" dirty="0">
                <a:solidFill>
                  <a:srgbClr val="000000"/>
                </a:solidFill>
                <a:effectLst/>
                <a:latin typeface="Times New Roman" panose="02020603050405020304" pitchFamily="18" charset="0"/>
              </a:rPr>
              <a:t> the </a:t>
            </a:r>
            <a:r>
              <a:rPr lang="en-US" b="0" i="0" dirty="0">
                <a:solidFill>
                  <a:srgbClr val="000000"/>
                </a:solidFill>
                <a:effectLst/>
                <a:highlight>
                  <a:srgbClr val="00FF00"/>
                </a:highlight>
                <a:latin typeface="Times New Roman" panose="02020603050405020304" pitchFamily="18" charset="0"/>
              </a:rPr>
              <a:t>Iowa</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House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Republican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avalanche</a:t>
            </a:r>
            <a:r>
              <a:rPr lang="en-US" b="0" i="0" dirty="0">
                <a:solidFill>
                  <a:srgbClr val="000000"/>
                </a:solidFill>
                <a:effectLst/>
                <a:latin typeface="Times New Roman" panose="02020603050405020304" pitchFamily="18" charset="0"/>
              </a:rPr>
              <a:t> of success.'</a:t>
            </a:r>
            <a:endParaRPr lang="en-US" dirty="0"/>
          </a:p>
        </p:txBody>
      </p:sp>
      <p:pic>
        <p:nvPicPr>
          <p:cNvPr id="7" name="Picture 6" descr="Chart&#10;&#10;Description automatically generated">
            <a:extLst>
              <a:ext uri="{FF2B5EF4-FFF2-40B4-BE49-F238E27FC236}">
                <a16:creationId xmlns:a16="http://schemas.microsoft.com/office/drawing/2014/main" id="{8DE29795-0B1D-4A1D-86CA-A173A561D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100" y="1955339"/>
            <a:ext cx="7132869" cy="4537536"/>
          </a:xfrm>
          <a:prstGeom prst="rect">
            <a:avLst/>
          </a:prstGeom>
        </p:spPr>
      </p:pic>
      <p:sp>
        <p:nvSpPr>
          <p:cNvPr id="8" name="TextBox 7">
            <a:extLst>
              <a:ext uri="{FF2B5EF4-FFF2-40B4-BE49-F238E27FC236}">
                <a16:creationId xmlns:a16="http://schemas.microsoft.com/office/drawing/2014/main" id="{0122ECFE-FBB8-4624-910A-97ACFD4C2289}"/>
              </a:ext>
            </a:extLst>
          </p:cNvPr>
          <p:cNvSpPr txBox="1"/>
          <p:nvPr/>
        </p:nvSpPr>
        <p:spPr>
          <a:xfrm>
            <a:off x="838200" y="1955339"/>
            <a:ext cx="3417277" cy="707886"/>
          </a:xfrm>
          <a:prstGeom prst="rect">
            <a:avLst/>
          </a:prstGeom>
          <a:noFill/>
        </p:spPr>
        <p:txBody>
          <a:bodyPr wrap="square" rtlCol="0">
            <a:spAutoFit/>
          </a:bodyPr>
          <a:lstStyle/>
          <a:p>
            <a:r>
              <a:rPr lang="en-US" sz="4000" b="1" dirty="0"/>
              <a:t>Half-True Example</a:t>
            </a:r>
          </a:p>
        </p:txBody>
      </p:sp>
    </p:spTree>
    <p:extLst>
      <p:ext uri="{BB962C8B-B14F-4D97-AF65-F5344CB8AC3E}">
        <p14:creationId xmlns:p14="http://schemas.microsoft.com/office/powerpoint/2010/main" val="3297527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ity lights focused in magnifying glass">
            <a:extLst>
              <a:ext uri="{FF2B5EF4-FFF2-40B4-BE49-F238E27FC236}">
                <a16:creationId xmlns:a16="http://schemas.microsoft.com/office/drawing/2014/main" id="{6ED14EC7-9708-4199-8AE8-2B4C8A004A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65" b="7865"/>
          <a:stretch/>
        </p:blipFill>
        <p:spPr>
          <a:xfrm>
            <a:off x="-2" y="10"/>
            <a:ext cx="1219200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6D8000-12F0-41F9-BB17-FCA9930209F1}"/>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800" dirty="0">
                <a:solidFill>
                  <a:schemeClr val="bg1"/>
                </a:solidFill>
              </a:rPr>
              <a:t>What to do about it?</a:t>
            </a:r>
          </a:p>
        </p:txBody>
      </p:sp>
    </p:spTree>
    <p:extLst>
      <p:ext uri="{BB962C8B-B14F-4D97-AF65-F5344CB8AC3E}">
        <p14:creationId xmlns:p14="http://schemas.microsoft.com/office/powerpoint/2010/main" val="185940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1" name="Rectangle 10">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2">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AC8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683F18-F849-4608-A77C-0A75EADF2F7C}"/>
              </a:ext>
            </a:extLst>
          </p:cNvPr>
          <p:cNvSpPr txBox="1">
            <a:spLocks/>
          </p:cNvSpPr>
          <p:nvPr/>
        </p:nvSpPr>
        <p:spPr>
          <a:xfrm>
            <a:off x="355258" y="3081528"/>
            <a:ext cx="7220618" cy="34838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those wishing to devote resources to fight misinformation; Mentions of photo content were only mentioned in the top 25 word pairs for the false and pants-fire categories. Flagging content with mentions of photos (not necessarily photos themselves) will lead to capturing more mis-information. </a:t>
            </a:r>
          </a:p>
          <a:p>
            <a:endParaRPr lang="en-US" dirty="0"/>
          </a:p>
        </p:txBody>
      </p:sp>
      <p:pic>
        <p:nvPicPr>
          <p:cNvPr id="4" name="Picture 3" descr="Man in a storage facility">
            <a:extLst>
              <a:ext uri="{FF2B5EF4-FFF2-40B4-BE49-F238E27FC236}">
                <a16:creationId xmlns:a16="http://schemas.microsoft.com/office/drawing/2014/main" id="{EC2A86D6-9627-45DF-8930-8F282D31340F}"/>
              </a:ext>
            </a:extLst>
          </p:cNvPr>
          <p:cNvPicPr>
            <a:picLocks noChangeAspect="1"/>
          </p:cNvPicPr>
          <p:nvPr/>
        </p:nvPicPr>
        <p:blipFill rotWithShape="1">
          <a:blip r:embed="rId3">
            <a:extLst>
              <a:ext uri="{28A0092B-C50C-407E-A947-70E740481C1C}">
                <a14:useLocalDpi xmlns:a14="http://schemas.microsoft.com/office/drawing/2010/main" val="0"/>
              </a:ext>
            </a:extLst>
          </a:blip>
          <a:srcRect l="27700" r="32855" b="-1"/>
          <a:stretch/>
        </p:blipFill>
        <p:spPr>
          <a:xfrm>
            <a:off x="7575875" y="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
        <p:nvSpPr>
          <p:cNvPr id="5" name="TextBox 4">
            <a:extLst>
              <a:ext uri="{FF2B5EF4-FFF2-40B4-BE49-F238E27FC236}">
                <a16:creationId xmlns:a16="http://schemas.microsoft.com/office/drawing/2014/main" id="{F176F8D6-C9CC-47B4-8298-92D43878A872}"/>
              </a:ext>
            </a:extLst>
          </p:cNvPr>
          <p:cNvSpPr txBox="1"/>
          <p:nvPr/>
        </p:nvSpPr>
        <p:spPr>
          <a:xfrm>
            <a:off x="758952" y="616017"/>
            <a:ext cx="4052548" cy="1015663"/>
          </a:xfrm>
          <a:prstGeom prst="rect">
            <a:avLst/>
          </a:prstGeom>
          <a:noFill/>
        </p:spPr>
        <p:txBody>
          <a:bodyPr wrap="square" rtlCol="0">
            <a:spAutoFit/>
          </a:bodyPr>
          <a:lstStyle/>
          <a:p>
            <a:r>
              <a:rPr lang="en-US" sz="6000" dirty="0"/>
              <a:t>Resource Dedication</a:t>
            </a:r>
          </a:p>
        </p:txBody>
      </p:sp>
    </p:spTree>
    <p:extLst>
      <p:ext uri="{BB962C8B-B14F-4D97-AF65-F5344CB8AC3E}">
        <p14:creationId xmlns:p14="http://schemas.microsoft.com/office/powerpoint/2010/main" val="216585928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ood puzzle">
            <a:extLst>
              <a:ext uri="{FF2B5EF4-FFF2-40B4-BE49-F238E27FC236}">
                <a16:creationId xmlns:a16="http://schemas.microsoft.com/office/drawing/2014/main" id="{D9CDF34F-9F12-4C1D-9D8A-7C4C84C815BA}"/>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t="7683" r="-1" b="802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BA420"/>
          </a:solidFill>
          <a:ln w="12700" cap="flat">
            <a:noFill/>
            <a:prstDash val="solid"/>
            <a:miter/>
          </a:ln>
        </p:spPr>
        <p:txBody>
          <a:bodyPr rtlCol="0" anchor="ctr"/>
          <a:lstStyle/>
          <a:p>
            <a:endParaRPr lang="en-US"/>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A420"/>
          </a:solidFill>
          <a:ln w="38100" cap="rnd">
            <a:solidFill>
              <a:srgbClr val="FBA4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C59F3-CC50-4F3E-96DF-BC0829DD656F}"/>
              </a:ext>
            </a:extLst>
          </p:cNvPr>
          <p:cNvSpPr>
            <a:spLocks noGrp="1"/>
          </p:cNvSpPr>
          <p:nvPr>
            <p:ph idx="1"/>
          </p:nvPr>
        </p:nvSpPr>
        <p:spPr>
          <a:xfrm>
            <a:off x="6278323" y="2734254"/>
            <a:ext cx="4748143" cy="3114694"/>
          </a:xfrm>
        </p:spPr>
        <p:txBody>
          <a:bodyPr>
            <a:normAutofit/>
          </a:bodyPr>
          <a:lstStyle/>
          <a:p>
            <a:pPr>
              <a:lnSpc>
                <a:spcPct val="100000"/>
              </a:lnSpc>
            </a:pPr>
            <a:r>
              <a:rPr lang="en-US" b="0" i="0" dirty="0">
                <a:effectLst/>
                <a:latin typeface="The Hand Bold (Body)"/>
              </a:rPr>
              <a:t>For politicians, people and not </a:t>
            </a:r>
            <a:r>
              <a:rPr lang="en-US" dirty="0">
                <a:latin typeface="The Hand Bold (Body)"/>
              </a:rPr>
              <a:t>so much issues find themselves as common associations with misinformation </a:t>
            </a:r>
            <a:r>
              <a:rPr lang="en-US" b="0" i="0" dirty="0">
                <a:effectLst/>
                <a:latin typeface="The Hand Bold (Body)"/>
              </a:rPr>
              <a:t>(with the notable exception of health care). If you wish to advance legislation, decoupling the issue from individuals will the best way to limit misinformation's impact</a:t>
            </a:r>
            <a:r>
              <a:rPr lang="en-US" b="0" i="0" dirty="0">
                <a:solidFill>
                  <a:srgbClr val="FBF9F6"/>
                </a:solidFill>
                <a:effectLst/>
                <a:latin typeface="The Hand Bold (Body)"/>
              </a:rPr>
              <a:t>.</a:t>
            </a:r>
          </a:p>
          <a:p>
            <a:pPr>
              <a:lnSpc>
                <a:spcPct val="100000"/>
              </a:lnSpc>
            </a:pPr>
            <a:endParaRPr lang="en-US" dirty="0">
              <a:solidFill>
                <a:srgbClr val="FBF9F6"/>
              </a:solidFill>
              <a:latin typeface="Sarif hand"/>
            </a:endParaRPr>
          </a:p>
        </p:txBody>
      </p:sp>
      <p:sp>
        <p:nvSpPr>
          <p:cNvPr id="6" name="TextBox 5">
            <a:extLst>
              <a:ext uri="{FF2B5EF4-FFF2-40B4-BE49-F238E27FC236}">
                <a16:creationId xmlns:a16="http://schemas.microsoft.com/office/drawing/2014/main" id="{16836742-B5C4-4851-BF40-62D4134C5C7C}"/>
              </a:ext>
            </a:extLst>
          </p:cNvPr>
          <p:cNvSpPr txBox="1"/>
          <p:nvPr/>
        </p:nvSpPr>
        <p:spPr>
          <a:xfrm>
            <a:off x="6727371" y="1660849"/>
            <a:ext cx="3470988" cy="1200329"/>
          </a:xfrm>
          <a:prstGeom prst="rect">
            <a:avLst/>
          </a:prstGeom>
          <a:noFill/>
        </p:spPr>
        <p:txBody>
          <a:bodyPr wrap="square" rtlCol="0">
            <a:spAutoFit/>
          </a:bodyPr>
          <a:lstStyle/>
          <a:p>
            <a:r>
              <a:rPr lang="en-US" sz="7200" dirty="0">
                <a:solidFill>
                  <a:schemeClr val="bg1"/>
                </a:solidFill>
              </a:rPr>
              <a:t>Politics</a:t>
            </a:r>
          </a:p>
        </p:txBody>
      </p:sp>
    </p:spTree>
    <p:extLst>
      <p:ext uri="{BB962C8B-B14F-4D97-AF65-F5344CB8AC3E}">
        <p14:creationId xmlns:p14="http://schemas.microsoft.com/office/powerpoint/2010/main" val="2505894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7D5A5DE3-84A2-42F8-BFD1-5A5857ECE00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8978" b="6752"/>
          <a:stretch/>
        </p:blipFill>
        <p:spPr>
          <a:xfrm>
            <a:off x="20" y="10"/>
            <a:ext cx="12191979" cy="6857990"/>
          </a:xfrm>
          <a:prstGeom prst="rect">
            <a:avLst/>
          </a:prstGeom>
        </p:spPr>
      </p:pic>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D0496-3F16-42F1-9588-5B7A90E9B0FD}"/>
              </a:ext>
            </a:extLst>
          </p:cNvPr>
          <p:cNvSpPr>
            <a:spLocks noGrp="1"/>
          </p:cNvSpPr>
          <p:nvPr>
            <p:ph idx="1"/>
          </p:nvPr>
        </p:nvSpPr>
        <p:spPr>
          <a:xfrm>
            <a:off x="-1" y="2004446"/>
            <a:ext cx="12192001" cy="4176897"/>
          </a:xfrm>
        </p:spPr>
        <p:txBody>
          <a:bodyPr>
            <a:normAutofit/>
          </a:bodyPr>
          <a:lstStyle/>
          <a:p>
            <a:r>
              <a:rPr lang="en-US" sz="3600" b="1" i="0" dirty="0">
                <a:effectLst/>
                <a:latin typeface="The Hand Bold (Body)"/>
              </a:rPr>
              <a:t>For Journalists, bloggers and people at large: Email chains, unattributed social media posts and viral content should never be used as a source for content</a:t>
            </a:r>
            <a:r>
              <a:rPr lang="en-US" sz="4400" b="1" i="0" dirty="0">
                <a:effectLst/>
                <a:latin typeface="The Hand Bold (Body)"/>
              </a:rPr>
              <a:t>. </a:t>
            </a:r>
          </a:p>
          <a:p>
            <a:endParaRPr lang="en-US" sz="1800" dirty="0"/>
          </a:p>
        </p:txBody>
      </p:sp>
      <p:sp>
        <p:nvSpPr>
          <p:cNvPr id="6" name="TextBox 5">
            <a:extLst>
              <a:ext uri="{FF2B5EF4-FFF2-40B4-BE49-F238E27FC236}">
                <a16:creationId xmlns:a16="http://schemas.microsoft.com/office/drawing/2014/main" id="{19E13743-DF93-4379-AD18-330904A1290D}"/>
              </a:ext>
            </a:extLst>
          </p:cNvPr>
          <p:cNvSpPr txBox="1"/>
          <p:nvPr/>
        </p:nvSpPr>
        <p:spPr>
          <a:xfrm>
            <a:off x="572494" y="530578"/>
            <a:ext cx="9711684" cy="1200329"/>
          </a:xfrm>
          <a:prstGeom prst="rect">
            <a:avLst/>
          </a:prstGeom>
          <a:noFill/>
        </p:spPr>
        <p:txBody>
          <a:bodyPr wrap="square" rtlCol="0">
            <a:spAutoFit/>
          </a:bodyPr>
          <a:lstStyle/>
          <a:p>
            <a:r>
              <a:rPr lang="en-US" sz="7200" dirty="0"/>
              <a:t>Perpetuating Information</a:t>
            </a:r>
          </a:p>
        </p:txBody>
      </p:sp>
      <p:pic>
        <p:nvPicPr>
          <p:cNvPr id="4" name="Picture 3">
            <a:extLst>
              <a:ext uri="{FF2B5EF4-FFF2-40B4-BE49-F238E27FC236}">
                <a16:creationId xmlns:a16="http://schemas.microsoft.com/office/drawing/2014/main" id="{6CAD9513-B645-4268-BC54-D1B2F72F321B}"/>
              </a:ext>
            </a:extLst>
          </p:cNvPr>
          <p:cNvPicPr>
            <a:picLocks noChangeAspect="1"/>
          </p:cNvPicPr>
          <p:nvPr/>
        </p:nvPicPr>
        <p:blipFill rotWithShape="1">
          <a:blip r:embed="rId4">
            <a:extLst>
              <a:ext uri="{28A0092B-C50C-407E-A947-70E740481C1C}">
                <a14:useLocalDpi xmlns:a14="http://schemas.microsoft.com/office/drawing/2010/main" val="0"/>
              </a:ext>
            </a:extLst>
          </a:blip>
          <a:srcRect b="6446"/>
          <a:stretch/>
        </p:blipFill>
        <p:spPr>
          <a:xfrm>
            <a:off x="284723" y="3300046"/>
            <a:ext cx="11619506" cy="3402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503724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54A4C-27C8-425E-8D48-B9444171A947}"/>
              </a:ext>
            </a:extLst>
          </p:cNvPr>
          <p:cNvSpPr>
            <a:spLocks noGrp="1"/>
          </p:cNvSpPr>
          <p:nvPr>
            <p:ph type="title"/>
          </p:nvPr>
        </p:nvSpPr>
        <p:spPr>
          <a:xfrm>
            <a:off x="5297762" y="329184"/>
            <a:ext cx="6251110" cy="1783080"/>
          </a:xfrm>
        </p:spPr>
        <p:txBody>
          <a:bodyPr anchor="b">
            <a:normAutofit/>
          </a:bodyPr>
          <a:lstStyle/>
          <a:p>
            <a:r>
              <a:rPr lang="en-US" sz="7200" dirty="0"/>
              <a:t>Future Work</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8B6F65-2A6F-42C3-B8D8-31896C394E47}"/>
              </a:ext>
            </a:extLst>
          </p:cNvPr>
          <p:cNvSpPr>
            <a:spLocks noGrp="1"/>
          </p:cNvSpPr>
          <p:nvPr>
            <p:ph idx="1"/>
          </p:nvPr>
        </p:nvSpPr>
        <p:spPr>
          <a:xfrm>
            <a:off x="5297593" y="2781269"/>
            <a:ext cx="6251110" cy="4076731"/>
          </a:xfrm>
        </p:spPr>
        <p:txBody>
          <a:bodyPr>
            <a:normAutofit fontScale="92500" lnSpcReduction="20000"/>
          </a:bodyPr>
          <a:lstStyle/>
          <a:p>
            <a:r>
              <a:rPr lang="en-US" sz="3200" b="0" dirty="0">
                <a:effectLst/>
                <a:latin typeface="The Hand Bold (Body)"/>
              </a:rPr>
              <a:t>I would like to bring in some more quotes.</a:t>
            </a:r>
          </a:p>
          <a:p>
            <a:r>
              <a:rPr lang="en-US" sz="3200" b="0" dirty="0">
                <a:effectLst/>
                <a:latin typeface="The Hand Bold (Body)"/>
              </a:rPr>
              <a:t>The second modeling goal is to implement a version of a BERT    transformer. </a:t>
            </a:r>
          </a:p>
          <a:p>
            <a:r>
              <a:rPr lang="en-US" sz="3200" b="0" dirty="0">
                <a:effectLst/>
                <a:latin typeface="The Hand Bold (Body)"/>
              </a:rPr>
              <a:t>As for the data exploration; I would like to make more use of the various NLTK </a:t>
            </a:r>
            <a:r>
              <a:rPr lang="en-US" sz="3200" b="0" dirty="0" err="1">
                <a:effectLst/>
                <a:latin typeface="The Hand Bold (Body)"/>
              </a:rPr>
              <a:t>apis</a:t>
            </a:r>
            <a:r>
              <a:rPr lang="en-US" sz="3200" b="0" dirty="0">
                <a:effectLst/>
                <a:latin typeface="The Hand Bold (Body)"/>
              </a:rPr>
              <a:t> for text engineering.</a:t>
            </a:r>
          </a:p>
          <a:p>
            <a:r>
              <a:rPr lang="en-US" sz="3200" b="0" dirty="0">
                <a:effectLst/>
                <a:latin typeface="The Hand Bold (Body)"/>
              </a:rPr>
              <a:t>I would like to make the data more interactive on the app such that users can select specific quotes and interact with them through the various text models.</a:t>
            </a:r>
          </a:p>
        </p:txBody>
      </p:sp>
      <p:pic>
        <p:nvPicPr>
          <p:cNvPr id="5" name="Picture 4">
            <a:extLst>
              <a:ext uri="{FF2B5EF4-FFF2-40B4-BE49-F238E27FC236}">
                <a16:creationId xmlns:a16="http://schemas.microsoft.com/office/drawing/2014/main" id="{2E3BBD6E-E0FA-434A-8C9A-A141AA369CA9}"/>
              </a:ext>
            </a:extLst>
          </p:cNvPr>
          <p:cNvPicPr>
            <a:picLocks noChangeAspect="1"/>
          </p:cNvPicPr>
          <p:nvPr/>
        </p:nvPicPr>
        <p:blipFill rotWithShape="1">
          <a:blip r:embed="rId2"/>
          <a:srcRect l="26109" r="285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605746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148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79471-9259-4468-A38F-349E78CBC85F}"/>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7200"/>
              <a:t>Presentation Overview</a:t>
            </a:r>
          </a:p>
        </p:txBody>
      </p:sp>
      <p:sp>
        <p:nvSpPr>
          <p:cNvPr id="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808C0D-1ACD-4AC5-AF0F-24CFE71A9AAB}"/>
              </a:ext>
            </a:extLst>
          </p:cNvPr>
          <p:cNvSpPr txBox="1"/>
          <p:nvPr/>
        </p:nvSpPr>
        <p:spPr>
          <a:xfrm>
            <a:off x="4654296" y="2706624"/>
            <a:ext cx="6894576" cy="3483864"/>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sz="3600" dirty="0"/>
              <a:t>Quick intro to the data</a:t>
            </a:r>
          </a:p>
          <a:p>
            <a:pPr marL="342900" indent="-228600">
              <a:lnSpc>
                <a:spcPct val="110000"/>
              </a:lnSpc>
              <a:spcAft>
                <a:spcPts val="600"/>
              </a:spcAft>
              <a:buFont typeface="Arial" panose="020B0604020202020204" pitchFamily="34" charset="0"/>
              <a:buChar char="•"/>
            </a:pPr>
            <a:r>
              <a:rPr lang="en-US" sz="3600" dirty="0"/>
              <a:t>Talk about misinformation and what we found</a:t>
            </a:r>
          </a:p>
          <a:p>
            <a:pPr marL="342900" indent="-228600">
              <a:lnSpc>
                <a:spcPct val="110000"/>
              </a:lnSpc>
              <a:spcAft>
                <a:spcPts val="600"/>
              </a:spcAft>
              <a:buFont typeface="Arial" panose="020B0604020202020204" pitchFamily="34" charset="0"/>
              <a:buChar char="•"/>
            </a:pPr>
            <a:r>
              <a:rPr lang="en-US" sz="3600" dirty="0"/>
              <a:t>Explore some recommendations</a:t>
            </a:r>
          </a:p>
          <a:p>
            <a:pPr marL="342900" indent="-228600">
              <a:lnSpc>
                <a:spcPct val="110000"/>
              </a:lnSpc>
              <a:spcAft>
                <a:spcPts val="600"/>
              </a:spcAft>
              <a:buFont typeface="Arial" panose="020B0604020202020204" pitchFamily="34" charset="0"/>
              <a:buChar char="•"/>
            </a:pPr>
            <a:r>
              <a:rPr lang="en-US" sz="3600" dirty="0"/>
              <a:t>Talk about the future</a:t>
            </a:r>
          </a:p>
          <a:p>
            <a:pPr marL="342900" indent="-228600">
              <a:lnSpc>
                <a:spcPct val="110000"/>
              </a:lnSpc>
              <a:spcAft>
                <a:spcPts val="600"/>
              </a:spcAft>
              <a:buFont typeface="Arial" panose="020B0604020202020204" pitchFamily="34" charset="0"/>
              <a:buChar char="•"/>
            </a:pPr>
            <a:endParaRPr lang="en-US" dirty="0"/>
          </a:p>
        </p:txBody>
      </p:sp>
      <p:pic>
        <p:nvPicPr>
          <p:cNvPr id="5" name="Picture 4" descr="A close - up of a microphone&#10;&#10;Description automatically generated with low confidence">
            <a:extLst>
              <a:ext uri="{FF2B5EF4-FFF2-40B4-BE49-F238E27FC236}">
                <a16:creationId xmlns:a16="http://schemas.microsoft.com/office/drawing/2014/main" id="{BA893595-DFD6-44FF-93FB-3185B787EDC4}"/>
              </a:ext>
            </a:extLst>
          </p:cNvPr>
          <p:cNvPicPr>
            <a:picLocks noChangeAspect="1"/>
          </p:cNvPicPr>
          <p:nvPr/>
        </p:nvPicPr>
        <p:blipFill rotWithShape="1">
          <a:blip r:embed="rId3"/>
          <a:srcRect l="30168" r="32890"/>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1146400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60DE-8D14-4B59-9FF6-B67DC5E841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67476D0-B69F-4CF4-BCD0-EA6B05E4DA52}"/>
              </a:ext>
            </a:extLst>
          </p:cNvPr>
          <p:cNvSpPr>
            <a:spLocks noGrp="1"/>
          </p:cNvSpPr>
          <p:nvPr>
            <p:ph idx="1"/>
          </p:nvPr>
        </p:nvSpPr>
        <p:spPr>
          <a:xfrm>
            <a:off x="838200" y="1526565"/>
            <a:ext cx="10515600" cy="4251960"/>
          </a:xfrm>
        </p:spPr>
        <p:txBody>
          <a:bodyPr>
            <a:normAutofit fontScale="25000" lnSpcReduction="20000"/>
          </a:bodyPr>
          <a:lstStyle/>
          <a:p>
            <a:pPr marL="0" indent="0">
              <a:buNone/>
            </a:pPr>
            <a:endParaRPr lang="en-US" b="0" dirty="0">
              <a:solidFill>
                <a:srgbClr val="D4D4D4"/>
              </a:solidFill>
              <a:effectLst/>
              <a:latin typeface="Courier New" panose="02070309020205020404" pitchFamily="49" charset="0"/>
            </a:endParaRPr>
          </a:p>
          <a:p>
            <a:pPr>
              <a:lnSpc>
                <a:spcPct val="120000"/>
              </a:lnSpc>
            </a:pPr>
            <a:r>
              <a:rPr lang="en-US" sz="5600" b="0" dirty="0">
                <a:effectLst/>
                <a:latin typeface="Courier New" panose="02070309020205020404" pitchFamily="49" charset="0"/>
              </a:rPr>
              <a:t>Politifact</a:t>
            </a:r>
            <a:r>
              <a:rPr lang="en-US" sz="5600" dirty="0">
                <a:latin typeface="Courier New" panose="02070309020205020404" pitchFamily="49" charset="0"/>
              </a:rPr>
              <a:t>.com They are awesome and you should consider donating!</a:t>
            </a:r>
            <a:endParaRPr lang="en-US" sz="5600" b="0" dirty="0">
              <a:effectLst/>
              <a:latin typeface="Courier New" panose="02070309020205020404" pitchFamily="49" charset="0"/>
            </a:endParaRPr>
          </a:p>
          <a:p>
            <a:pPr>
              <a:lnSpc>
                <a:spcPct val="120000"/>
              </a:lnSpc>
            </a:pPr>
            <a:r>
              <a:rPr lang="en-US" sz="5600" b="0" dirty="0">
                <a:effectLst/>
                <a:latin typeface="Courier New" panose="02070309020205020404" pitchFamily="49" charset="0"/>
              </a:rPr>
              <a:t>Ashish Vaswani, Noam </a:t>
            </a:r>
            <a:r>
              <a:rPr lang="en-US" sz="5600" b="0" dirty="0" err="1">
                <a:effectLst/>
                <a:latin typeface="Courier New" panose="02070309020205020404" pitchFamily="49" charset="0"/>
              </a:rPr>
              <a:t>Shazeer</a:t>
            </a:r>
            <a:r>
              <a:rPr lang="en-US" sz="5600" b="0" dirty="0">
                <a:effectLst/>
                <a:latin typeface="Courier New" panose="02070309020205020404" pitchFamily="49" charset="0"/>
              </a:rPr>
              <a:t>, Niki Parmar, Jakob </a:t>
            </a:r>
            <a:r>
              <a:rPr lang="en-US" sz="5600" b="0" dirty="0" err="1">
                <a:effectLst/>
                <a:latin typeface="Courier New" panose="02070309020205020404" pitchFamily="49" charset="0"/>
              </a:rPr>
              <a:t>Uszkoreit</a:t>
            </a:r>
            <a:r>
              <a:rPr lang="en-US" sz="5600" b="0" dirty="0">
                <a:effectLst/>
                <a:latin typeface="Courier New" panose="02070309020205020404" pitchFamily="49" charset="0"/>
              </a:rPr>
              <a:t>, </a:t>
            </a:r>
            <a:r>
              <a:rPr lang="en-US" sz="5600" b="0" dirty="0" err="1">
                <a:effectLst/>
                <a:latin typeface="Courier New" panose="02070309020205020404" pitchFamily="49" charset="0"/>
              </a:rPr>
              <a:t>Llion</a:t>
            </a:r>
            <a:r>
              <a:rPr lang="en-US" sz="5600" b="0" dirty="0">
                <a:effectLst/>
                <a:latin typeface="Courier New" panose="02070309020205020404" pitchFamily="49" charset="0"/>
              </a:rPr>
              <a:t> Jones, Aidan N. Gomez, Lukasz Kaiser, </a:t>
            </a:r>
            <a:r>
              <a:rPr lang="en-US" sz="5600" b="0" dirty="0" err="1">
                <a:effectLst/>
                <a:latin typeface="Courier New" panose="02070309020205020404" pitchFamily="49" charset="0"/>
              </a:rPr>
              <a:t>Illia</a:t>
            </a:r>
            <a:r>
              <a:rPr lang="en-US" sz="5600" b="0" dirty="0">
                <a:effectLst/>
                <a:latin typeface="Courier New" panose="02070309020205020404" pitchFamily="49" charset="0"/>
              </a:rPr>
              <a:t> </a:t>
            </a:r>
            <a:r>
              <a:rPr lang="en-US" sz="5600" b="0" dirty="0" err="1">
                <a:effectLst/>
                <a:latin typeface="Courier New" panose="02070309020205020404" pitchFamily="49" charset="0"/>
              </a:rPr>
              <a:t>Polosukhin</a:t>
            </a:r>
            <a:r>
              <a:rPr lang="en-US" sz="5600" b="0" dirty="0">
                <a:effectLst/>
                <a:latin typeface="Courier New" panose="02070309020205020404" pitchFamily="49" charset="0"/>
              </a:rPr>
              <a:t>: Attention is All you Need. NIPS 2017: 5998-6008</a:t>
            </a:r>
          </a:p>
          <a:p>
            <a:pPr>
              <a:lnSpc>
                <a:spcPct val="120000"/>
              </a:lnSpc>
            </a:pPr>
            <a:r>
              <a:rPr lang="en-US" sz="5600" b="0" dirty="0">
                <a:effectLst/>
                <a:latin typeface="Courier New" panose="02070309020205020404" pitchFamily="49" charset="0"/>
              </a:rPr>
              <a:t>Jacob Devlin, Ming-Wei Chang, Kenton Lee, Kristina Toutanova: BERT: Pre-training of Deep Bidirectional Transformers for Language Understanding. NAACL-HLT (1) 2019: 4171-4186</a:t>
            </a:r>
          </a:p>
          <a:p>
            <a:pPr>
              <a:lnSpc>
                <a:spcPct val="120000"/>
              </a:lnSpc>
            </a:pPr>
            <a:r>
              <a:rPr lang="en-US" sz="5600" b="0" dirty="0" err="1">
                <a:effectLst/>
                <a:latin typeface="Courier New" panose="02070309020205020404" pitchFamily="49" charset="0"/>
              </a:rPr>
              <a:t>Keras</a:t>
            </a:r>
            <a:r>
              <a:rPr lang="en-US" sz="5600" b="0" dirty="0">
                <a:effectLst/>
                <a:latin typeface="Courier New" panose="02070309020205020404" pitchFamily="49" charset="0"/>
              </a:rPr>
              <a:t> Developers: </a:t>
            </a:r>
            <a:r>
              <a:rPr lang="en-US" sz="5600" b="0" dirty="0" err="1">
                <a:effectLst/>
                <a:latin typeface="Courier New" panose="02070309020205020404" pitchFamily="49" charset="0"/>
              </a:rPr>
              <a:t>Keras</a:t>
            </a:r>
            <a:r>
              <a:rPr lang="en-US" sz="5600" b="0" dirty="0">
                <a:effectLst/>
                <a:latin typeface="Courier New" panose="02070309020205020404" pitchFamily="49" charset="0"/>
              </a:rPr>
              <a:t> API Docs: https://keras.io/api/</a:t>
            </a:r>
          </a:p>
          <a:p>
            <a:pPr>
              <a:lnSpc>
                <a:spcPct val="120000"/>
              </a:lnSpc>
            </a:pPr>
            <a:r>
              <a:rPr lang="en-US" sz="5600" b="0" dirty="0" err="1">
                <a:effectLst/>
                <a:latin typeface="Courier New" panose="02070309020205020404" pitchFamily="49" charset="0"/>
              </a:rPr>
              <a:t>Ployly</a:t>
            </a:r>
            <a:r>
              <a:rPr lang="en-US" sz="5600" b="0" dirty="0">
                <a:effectLst/>
                <a:latin typeface="Courier New" panose="02070309020205020404" pitchFamily="49" charset="0"/>
              </a:rPr>
              <a:t> Developers: </a:t>
            </a:r>
            <a:r>
              <a:rPr lang="en-US" sz="5600" b="0" dirty="0" err="1">
                <a:effectLst/>
                <a:latin typeface="Courier New" panose="02070309020205020404" pitchFamily="49" charset="0"/>
              </a:rPr>
              <a:t>Plotly</a:t>
            </a:r>
            <a:r>
              <a:rPr lang="en-US" sz="5600" b="0" dirty="0">
                <a:effectLst/>
                <a:latin typeface="Courier New" panose="02070309020205020404" pitchFamily="49" charset="0"/>
              </a:rPr>
              <a:t> API Docs: https://dash.plotly.com/</a:t>
            </a:r>
          </a:p>
          <a:p>
            <a:pPr>
              <a:lnSpc>
                <a:spcPct val="120000"/>
              </a:lnSpc>
            </a:pPr>
            <a:r>
              <a:rPr lang="en-US" sz="5600" b="0" dirty="0">
                <a:effectLst/>
                <a:latin typeface="Courier New" panose="02070309020205020404" pitchFamily="49" charset="0"/>
              </a:rPr>
              <a:t>Scikit Learn Developers: Scikit Learn API Docs: https://scikit-learn.org/stable/modules/classes.html</a:t>
            </a:r>
          </a:p>
          <a:p>
            <a:pPr>
              <a:lnSpc>
                <a:spcPct val="120000"/>
              </a:lnSpc>
            </a:pPr>
            <a:r>
              <a:rPr lang="en-US" sz="5600" b="0" dirty="0">
                <a:effectLst/>
                <a:latin typeface="Courier New" panose="02070309020205020404" pitchFamily="49" charset="0"/>
              </a:rPr>
              <a:t>Pandas Developers: Pandas API Docs: https://github.com/pandas-dev/pandas</a:t>
            </a:r>
          </a:p>
          <a:p>
            <a:pPr>
              <a:lnSpc>
                <a:spcPct val="120000"/>
              </a:lnSpc>
            </a:pPr>
            <a:r>
              <a:rPr lang="en-US" sz="5600" b="0" dirty="0">
                <a:effectLst/>
                <a:latin typeface="Courier New" panose="02070309020205020404" pitchFamily="49" charset="0"/>
              </a:rPr>
              <a:t>Jacob Kessler: </a:t>
            </a:r>
            <a:r>
              <a:rPr lang="en-US" sz="5600" b="0" dirty="0" err="1">
                <a:effectLst/>
                <a:latin typeface="Courier New" panose="02070309020205020404" pitchFamily="49" charset="0"/>
              </a:rPr>
              <a:t>ScatterText</a:t>
            </a:r>
            <a:r>
              <a:rPr lang="en-US" sz="5600" b="0" dirty="0">
                <a:effectLst/>
                <a:latin typeface="Courier New" panose="02070309020205020404" pitchFamily="49" charset="0"/>
              </a:rPr>
              <a:t>: https://github.com/JasonKessler/scattertext</a:t>
            </a:r>
          </a:p>
          <a:p>
            <a:pPr>
              <a:lnSpc>
                <a:spcPct val="120000"/>
              </a:lnSpc>
            </a:pPr>
            <a:r>
              <a:rPr lang="en-US" sz="5600" b="0" dirty="0">
                <a:effectLst/>
                <a:latin typeface="Courier New" panose="02070309020205020404" pitchFamily="49" charset="0"/>
              </a:rPr>
              <a:t>Marco Tulio Correia Ribeiro: Lime: https://github.com/marcotcr/lime</a:t>
            </a:r>
          </a:p>
          <a:p>
            <a:pPr>
              <a:lnSpc>
                <a:spcPct val="120000"/>
              </a:lnSpc>
            </a:pPr>
            <a:r>
              <a:rPr lang="en-US" sz="5600" b="0" dirty="0" err="1">
                <a:effectLst/>
                <a:latin typeface="Courier New" panose="02070309020205020404" pitchFamily="49" charset="0"/>
              </a:rPr>
              <a:t>Radim</a:t>
            </a:r>
            <a:r>
              <a:rPr lang="en-US" sz="5600" b="0" dirty="0">
                <a:effectLst/>
                <a:latin typeface="Courier New" panose="02070309020205020404" pitchFamily="49" charset="0"/>
              </a:rPr>
              <a:t> </a:t>
            </a:r>
            <a:r>
              <a:rPr lang="en-US" sz="5600" b="0" dirty="0" err="1">
                <a:effectLst/>
                <a:latin typeface="Courier New" panose="02070309020205020404" pitchFamily="49" charset="0"/>
              </a:rPr>
              <a:t>Rehrek</a:t>
            </a:r>
            <a:r>
              <a:rPr lang="en-US" sz="5600" b="0" dirty="0">
                <a:effectLst/>
                <a:latin typeface="Courier New" panose="02070309020205020404" pitchFamily="49" charset="0"/>
              </a:rPr>
              <a:t>, Petr Sojka: Software </a:t>
            </a:r>
            <a:r>
              <a:rPr lang="en-US" sz="5600" b="0" dirty="0" err="1">
                <a:effectLst/>
                <a:latin typeface="Courier New" panose="02070309020205020404" pitchFamily="49" charset="0"/>
              </a:rPr>
              <a:t>Frameword</a:t>
            </a:r>
            <a:r>
              <a:rPr lang="en-US" sz="5600" b="0" dirty="0">
                <a:effectLst/>
                <a:latin typeface="Courier New" panose="02070309020205020404" pitchFamily="49" charset="0"/>
              </a:rPr>
              <a:t> for Topic Modelling with Large Corpora: Proceedings of the LREC 2010 Workshop on New Challenges for NLP Frameworks: p. 45 - 50 : 2010: ELRA: Valletta, Malta</a:t>
            </a:r>
          </a:p>
          <a:p>
            <a:pPr>
              <a:lnSpc>
                <a:spcPct val="120000"/>
              </a:lnSpc>
            </a:pPr>
            <a:r>
              <a:rPr lang="en-US" sz="5600" b="0" dirty="0">
                <a:effectLst/>
                <a:latin typeface="Courier New" panose="02070309020205020404" pitchFamily="49" charset="0"/>
              </a:rPr>
              <a:t>Andreas Mueller: word-cloud: https://github.com/amueller/word_cloud</a:t>
            </a:r>
          </a:p>
        </p:txBody>
      </p:sp>
    </p:spTree>
    <p:extLst>
      <p:ext uri="{BB962C8B-B14F-4D97-AF65-F5344CB8AC3E}">
        <p14:creationId xmlns:p14="http://schemas.microsoft.com/office/powerpoint/2010/main" val="4172403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group of presents&#10;&#10;Description automatically generated with low confidence">
            <a:extLst>
              <a:ext uri="{FF2B5EF4-FFF2-40B4-BE49-F238E27FC236}">
                <a16:creationId xmlns:a16="http://schemas.microsoft.com/office/drawing/2014/main" id="{20C39909-6E29-4709-9D04-C9661F89606E}"/>
              </a:ext>
            </a:extLst>
          </p:cNvPr>
          <p:cNvPicPr>
            <a:picLocks noChangeAspect="1"/>
          </p:cNvPicPr>
          <p:nvPr/>
        </p:nvPicPr>
        <p:blipFill rotWithShape="1">
          <a:blip r:embed="rId2"/>
          <a:srcRect t="7025" b="870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CDC84-4EE6-4E14-90C4-56266BC3456A}"/>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600">
                <a:solidFill>
                  <a:schemeClr val="bg1"/>
                </a:solidFill>
              </a:rPr>
              <a:t>Thank you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5D33654-E506-4F1A-BE73-5A4B3B968A58}"/>
              </a:ext>
            </a:extLst>
          </p:cNvPr>
          <p:cNvPicPr>
            <a:picLocks noChangeAspect="1"/>
          </p:cNvPicPr>
          <p:nvPr/>
        </p:nvPicPr>
        <p:blipFill rotWithShape="1">
          <a:blip r:embed="rId3"/>
          <a:srcRect t="173" r="-1" b="15535"/>
          <a:stretch/>
        </p:blipFill>
        <p:spPr>
          <a:xfrm>
            <a:off x="-1" y="-1"/>
            <a:ext cx="12188952" cy="6858000"/>
          </a:xfrm>
          <a:prstGeom prst="rect">
            <a:avLst/>
          </a:prstGeom>
        </p:spPr>
      </p:pic>
      <p:sp>
        <p:nvSpPr>
          <p:cNvPr id="18"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D8FCD-A3E8-4447-B6B1-D7EC81D85098}"/>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Who is This Presentation For</a:t>
            </a:r>
          </a:p>
        </p:txBody>
      </p:sp>
    </p:spTree>
    <p:extLst>
      <p:ext uri="{BB962C8B-B14F-4D97-AF65-F5344CB8AC3E}">
        <p14:creationId xmlns:p14="http://schemas.microsoft.com/office/powerpoint/2010/main" val="33899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15C49-807C-4923-92E5-94D975E418D0}"/>
              </a:ext>
            </a:extLst>
          </p:cNvPr>
          <p:cNvSpPr>
            <a:spLocks noGrp="1"/>
          </p:cNvSpPr>
          <p:nvPr>
            <p:ph type="title"/>
          </p:nvPr>
        </p:nvSpPr>
        <p:spPr>
          <a:xfrm>
            <a:off x="630936" y="640080"/>
            <a:ext cx="4818888" cy="1481328"/>
          </a:xfrm>
        </p:spPr>
        <p:txBody>
          <a:bodyPr anchor="b">
            <a:normAutofit/>
          </a:bodyPr>
          <a:lstStyle/>
          <a:p>
            <a:r>
              <a:rPr lang="en-US" sz="5600" dirty="0"/>
              <a:t>Misinformation</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903986-10EC-45B8-85EF-6C132526FC4B}"/>
              </a:ext>
            </a:extLst>
          </p:cNvPr>
          <p:cNvSpPr>
            <a:spLocks noGrp="1"/>
          </p:cNvSpPr>
          <p:nvPr>
            <p:ph idx="1"/>
          </p:nvPr>
        </p:nvSpPr>
        <p:spPr>
          <a:xfrm>
            <a:off x="630936" y="2660904"/>
            <a:ext cx="5633316" cy="3997868"/>
          </a:xfrm>
        </p:spPr>
        <p:txBody>
          <a:bodyPr anchor="t">
            <a:normAutofit fontScale="77500" lnSpcReduction="20000"/>
          </a:bodyPr>
          <a:lstStyle/>
          <a:p>
            <a:pPr>
              <a:lnSpc>
                <a:spcPct val="100000"/>
              </a:lnSpc>
            </a:pPr>
            <a:r>
              <a:rPr lang="en-US" sz="4200" dirty="0">
                <a:latin typeface="The Hand Bold (Body)"/>
              </a:rPr>
              <a:t>The Cost 79 Billion USD</a:t>
            </a:r>
          </a:p>
          <a:p>
            <a:pPr lvl="1">
              <a:lnSpc>
                <a:spcPct val="100000"/>
              </a:lnSpc>
            </a:pPr>
            <a:r>
              <a:rPr lang="en-US" sz="3300" i="0" dirty="0">
                <a:effectLst/>
                <a:latin typeface="The Hand Bold (Body)"/>
              </a:rPr>
              <a:t>37 billion </a:t>
            </a:r>
            <a:r>
              <a:rPr lang="en-US" sz="3300" dirty="0">
                <a:latin typeface="The Hand Bold (Body)"/>
              </a:rPr>
              <a:t>USD</a:t>
            </a:r>
            <a:r>
              <a:rPr lang="en-US" sz="3300" i="0" dirty="0">
                <a:effectLst/>
                <a:latin typeface="The Hand Bold (Body)"/>
              </a:rPr>
              <a:t> in losses on the stock market</a:t>
            </a:r>
          </a:p>
          <a:p>
            <a:pPr lvl="1">
              <a:lnSpc>
                <a:spcPct val="100000"/>
              </a:lnSpc>
            </a:pPr>
            <a:r>
              <a:rPr lang="en-US" sz="3300" i="0" dirty="0">
                <a:effectLst/>
                <a:latin typeface="The Hand Bold (Body)"/>
              </a:rPr>
              <a:t>17 billion </a:t>
            </a:r>
            <a:r>
              <a:rPr lang="en-US" sz="3300" dirty="0">
                <a:latin typeface="The Hand Bold (Body)"/>
              </a:rPr>
              <a:t>USD</a:t>
            </a:r>
            <a:r>
              <a:rPr lang="en-US" sz="3300" i="0" dirty="0">
                <a:effectLst/>
                <a:latin typeface="The Hand Bold (Body)"/>
              </a:rPr>
              <a:t> in losses annually from false/misleading financial information</a:t>
            </a:r>
          </a:p>
          <a:p>
            <a:pPr lvl="1">
              <a:lnSpc>
                <a:spcPct val="100000"/>
              </a:lnSpc>
            </a:pPr>
            <a:r>
              <a:rPr lang="en-US" sz="3300" i="0" dirty="0">
                <a:effectLst/>
                <a:latin typeface="The Hand Bold (Body)"/>
              </a:rPr>
              <a:t>9.54 billion </a:t>
            </a:r>
            <a:r>
              <a:rPr lang="en-US" sz="3300" dirty="0">
                <a:latin typeface="The Hand Bold (Body)"/>
              </a:rPr>
              <a:t>USD </a:t>
            </a:r>
            <a:r>
              <a:rPr lang="en-US" sz="3300" i="0" dirty="0">
                <a:effectLst/>
                <a:latin typeface="The Hand Bold (Body)"/>
              </a:rPr>
              <a:t>spent on reputation management for false information about companies.</a:t>
            </a:r>
          </a:p>
          <a:p>
            <a:pPr lvl="1">
              <a:lnSpc>
                <a:spcPct val="100000"/>
              </a:lnSpc>
            </a:pPr>
            <a:r>
              <a:rPr lang="en-US" sz="3300" i="0" dirty="0">
                <a:effectLst/>
                <a:latin typeface="The Hand Bold (Body)"/>
              </a:rPr>
              <a:t>3 billion </a:t>
            </a:r>
            <a:r>
              <a:rPr lang="en-US" sz="3300" dirty="0">
                <a:latin typeface="The Hand Bold (Body)"/>
              </a:rPr>
              <a:t>USD</a:t>
            </a:r>
            <a:r>
              <a:rPr lang="en-US" sz="3300" i="0" dirty="0">
                <a:effectLst/>
                <a:latin typeface="The Hand Bold (Body)"/>
              </a:rPr>
              <a:t> has been already spent to combat fake news.</a:t>
            </a:r>
          </a:p>
          <a:p>
            <a:pPr lvl="1">
              <a:lnSpc>
                <a:spcPct val="100000"/>
              </a:lnSpc>
            </a:pPr>
            <a:r>
              <a:rPr lang="en-US" sz="3300" i="0" dirty="0">
                <a:effectLst/>
                <a:latin typeface="The Hand Bold (Body)"/>
              </a:rPr>
              <a:t>400 million </a:t>
            </a:r>
            <a:r>
              <a:rPr lang="en-US" sz="3300" dirty="0">
                <a:latin typeface="The Hand Bold (Body)"/>
              </a:rPr>
              <a:t>USD</a:t>
            </a:r>
            <a:r>
              <a:rPr lang="en-US" sz="3300" i="0" dirty="0">
                <a:effectLst/>
                <a:latin typeface="The Hand Bold (Body)"/>
              </a:rPr>
              <a:t> spent by US public institutions defending against misinformation.</a:t>
            </a:r>
          </a:p>
          <a:p>
            <a:pPr lvl="1">
              <a:lnSpc>
                <a:spcPct val="100000"/>
              </a:lnSpc>
            </a:pPr>
            <a:r>
              <a:rPr lang="en-US" sz="3300" i="0" dirty="0">
                <a:effectLst/>
                <a:latin typeface="The Hand Bold (Body)"/>
              </a:rPr>
              <a:t>250 </a:t>
            </a:r>
            <a:r>
              <a:rPr lang="en-US" sz="3300" dirty="0">
                <a:latin typeface="The Hand Bold (Body)"/>
              </a:rPr>
              <a:t>USD</a:t>
            </a:r>
            <a:r>
              <a:rPr lang="en-US" sz="3300" i="0" dirty="0">
                <a:effectLst/>
                <a:latin typeface="The Hand Bold (Body)"/>
              </a:rPr>
              <a:t> million spent on brand safety measures.</a:t>
            </a:r>
          </a:p>
          <a:p>
            <a:pPr lvl="1">
              <a:lnSpc>
                <a:spcPct val="100000"/>
              </a:lnSpc>
            </a:pPr>
            <a:endParaRPr lang="en-US" sz="1100" dirty="0">
              <a:latin typeface="The Hand Bold (Body)"/>
            </a:endParaRP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4" descr="Silver metal newtons cradle">
            <a:extLst>
              <a:ext uri="{FF2B5EF4-FFF2-40B4-BE49-F238E27FC236}">
                <a16:creationId xmlns:a16="http://schemas.microsoft.com/office/drawing/2014/main" id="{FD17F5B1-A0A2-4E46-9C61-9E10FAA2D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048" y="1497890"/>
            <a:ext cx="5458968" cy="3862219"/>
          </a:xfrm>
          <a:prstGeom prst="rect">
            <a:avLst/>
          </a:prstGeom>
        </p:spPr>
      </p:pic>
    </p:spTree>
    <p:extLst>
      <p:ext uri="{BB962C8B-B14F-4D97-AF65-F5344CB8AC3E}">
        <p14:creationId xmlns:p14="http://schemas.microsoft.com/office/powerpoint/2010/main" val="103983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5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6"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B18B4-BD10-4DB8-9B4D-885FCFE4E49E}"/>
              </a:ext>
            </a:extLst>
          </p:cNvPr>
          <p:cNvSpPr>
            <a:spLocks noGrp="1"/>
          </p:cNvSpPr>
          <p:nvPr>
            <p:ph type="title"/>
          </p:nvPr>
        </p:nvSpPr>
        <p:spPr>
          <a:xfrm>
            <a:off x="639656" y="812279"/>
            <a:ext cx="10909640" cy="1065836"/>
          </a:xfrm>
        </p:spPr>
        <p:txBody>
          <a:bodyPr vert="horz" lIns="91440" tIns="45720" rIns="91440" bIns="45720" rtlCol="0" anchor="ctr">
            <a:normAutofit/>
          </a:bodyPr>
          <a:lstStyle/>
          <a:p>
            <a:pPr algn="ctr"/>
            <a:r>
              <a:rPr lang="en-US" sz="6000" dirty="0"/>
              <a:t>Our Data</a:t>
            </a:r>
          </a:p>
        </p:txBody>
      </p:sp>
      <p:sp>
        <p:nvSpPr>
          <p:cNvPr id="57"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EA20E"/>
          </a:solidFill>
          <a:ln w="38100" cap="rnd">
            <a:solidFill>
              <a:srgbClr val="FEA20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with low confidence">
            <a:extLst>
              <a:ext uri="{FF2B5EF4-FFF2-40B4-BE49-F238E27FC236}">
                <a16:creationId xmlns:a16="http://schemas.microsoft.com/office/drawing/2014/main" id="{49D2FCD9-E495-4CD1-A993-4C348DD4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168" y="145065"/>
            <a:ext cx="3291841" cy="3411235"/>
          </a:xfrm>
          <a:prstGeom prst="rect">
            <a:avLst/>
          </a:prstGeom>
        </p:spPr>
      </p:pic>
      <p:pic>
        <p:nvPicPr>
          <p:cNvPr id="5" name="Content Placeholder 4" descr="Chart, pie chart&#10;&#10;Description automatically generated">
            <a:extLst>
              <a:ext uri="{FF2B5EF4-FFF2-40B4-BE49-F238E27FC236}">
                <a16:creationId xmlns:a16="http://schemas.microsoft.com/office/drawing/2014/main" id="{E3B05669-03B0-4A16-AA6C-4EEA3C1F4DA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978065" y="243619"/>
            <a:ext cx="3571231" cy="3312681"/>
          </a:xfrm>
          <a:prstGeom prst="rect">
            <a:avLst/>
          </a:prstGeom>
        </p:spPr>
      </p:pic>
      <p:pic>
        <p:nvPicPr>
          <p:cNvPr id="4" name="Picture 3">
            <a:extLst>
              <a:ext uri="{FF2B5EF4-FFF2-40B4-BE49-F238E27FC236}">
                <a16:creationId xmlns:a16="http://schemas.microsoft.com/office/drawing/2014/main" id="{45436534-992A-432A-A367-85C858767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442" y="3814788"/>
            <a:ext cx="8762068" cy="2864139"/>
          </a:xfrm>
          <a:prstGeom prst="rect">
            <a:avLst/>
          </a:prstGeom>
        </p:spPr>
      </p:pic>
      <p:pic>
        <p:nvPicPr>
          <p:cNvPr id="8" name="Picture 7">
            <a:extLst>
              <a:ext uri="{FF2B5EF4-FFF2-40B4-BE49-F238E27FC236}">
                <a16:creationId xmlns:a16="http://schemas.microsoft.com/office/drawing/2014/main" id="{688CB6F6-89AA-46F6-9111-DECDFF54D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8556" y="2779404"/>
            <a:ext cx="3291840" cy="1032441"/>
          </a:xfrm>
          <a:prstGeom prst="rect">
            <a:avLst/>
          </a:prstGeom>
        </p:spPr>
      </p:pic>
    </p:spTree>
    <p:extLst>
      <p:ext uri="{BB962C8B-B14F-4D97-AF65-F5344CB8AC3E}">
        <p14:creationId xmlns:p14="http://schemas.microsoft.com/office/powerpoint/2010/main" val="399031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BE06-5CAF-4350-89EE-D9765741756A}"/>
              </a:ext>
            </a:extLst>
          </p:cNvPr>
          <p:cNvSpPr>
            <a:spLocks noGrp="1"/>
          </p:cNvSpPr>
          <p:nvPr>
            <p:ph type="title"/>
          </p:nvPr>
        </p:nvSpPr>
        <p:spPr/>
        <p:txBody>
          <a:bodyPr/>
          <a:lstStyle/>
          <a:p>
            <a:r>
              <a:rPr lang="en-US" dirty="0"/>
              <a:t>True</a:t>
            </a:r>
          </a:p>
        </p:txBody>
      </p:sp>
      <p:pic>
        <p:nvPicPr>
          <p:cNvPr id="4" name="Picture 3">
            <a:extLst>
              <a:ext uri="{FF2B5EF4-FFF2-40B4-BE49-F238E27FC236}">
                <a16:creationId xmlns:a16="http://schemas.microsoft.com/office/drawing/2014/main" id="{F0A3105C-FF95-44CB-AF18-8CE3BFFEF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429000"/>
            <a:ext cx="10515600" cy="3186968"/>
          </a:xfrm>
          <a:prstGeom prst="rect">
            <a:avLst/>
          </a:prstGeom>
        </p:spPr>
      </p:pic>
      <p:pic>
        <p:nvPicPr>
          <p:cNvPr id="12" name="Picture 11">
            <a:extLst>
              <a:ext uri="{FF2B5EF4-FFF2-40B4-BE49-F238E27FC236}">
                <a16:creationId xmlns:a16="http://schemas.microsoft.com/office/drawing/2014/main" id="{B1C4E2A2-D799-4E67-B2A9-2F9957231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2769" y="365124"/>
            <a:ext cx="4126524" cy="427469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3" name="TextBox 12">
            <a:extLst>
              <a:ext uri="{FF2B5EF4-FFF2-40B4-BE49-F238E27FC236}">
                <a16:creationId xmlns:a16="http://schemas.microsoft.com/office/drawing/2014/main" id="{5C75CC42-45A1-4B9D-AF9C-D41E85F7CD08}"/>
              </a:ext>
            </a:extLst>
          </p:cNvPr>
          <p:cNvSpPr txBox="1"/>
          <p:nvPr/>
        </p:nvSpPr>
        <p:spPr>
          <a:xfrm>
            <a:off x="838200" y="1230924"/>
            <a:ext cx="4513385" cy="2739211"/>
          </a:xfrm>
          <a:prstGeom prst="rect">
            <a:avLst/>
          </a:prstGeom>
          <a:noFill/>
        </p:spPr>
        <p:txBody>
          <a:bodyPr wrap="square" rtlCol="0">
            <a:spAutoFit/>
          </a:bodyPr>
          <a:lstStyle/>
          <a:p>
            <a:r>
              <a:rPr lang="en-US" sz="2800" dirty="0"/>
              <a:t>Word pairs that are unique in the top 25:</a:t>
            </a:r>
          </a:p>
          <a:p>
            <a:pPr marL="285750" indent="-285750">
              <a:buFont typeface="Arial" panose="020B0604020202020204" pitchFamily="34" charset="0"/>
              <a:buChar char="•"/>
            </a:pPr>
            <a:r>
              <a:rPr lang="en-US" dirty="0"/>
              <a:t>Per capita</a:t>
            </a:r>
          </a:p>
          <a:p>
            <a:pPr marL="285750" indent="-285750">
              <a:buFont typeface="Arial" panose="020B0604020202020204" pitchFamily="34" charset="0"/>
              <a:buChar char="•"/>
            </a:pPr>
            <a:r>
              <a:rPr lang="en-US" dirty="0"/>
              <a:t>West Virginia</a:t>
            </a:r>
          </a:p>
          <a:p>
            <a:pPr marL="285750" indent="-285750">
              <a:buFont typeface="Arial" panose="020B0604020202020204" pitchFamily="34" charset="0"/>
              <a:buChar char="•"/>
            </a:pPr>
            <a:r>
              <a:rPr lang="en-US" dirty="0"/>
              <a:t>National debt</a:t>
            </a:r>
          </a:p>
          <a:p>
            <a:pPr marL="285750" indent="-285750">
              <a:buFont typeface="Arial" panose="020B0604020202020204" pitchFamily="34" charset="0"/>
              <a:buChar char="•"/>
            </a:pPr>
            <a:r>
              <a:rPr lang="en-US" dirty="0"/>
              <a:t>10 year</a:t>
            </a:r>
          </a:p>
          <a:p>
            <a:pPr marL="285750" indent="-285750">
              <a:buFont typeface="Arial" panose="020B0604020202020204" pitchFamily="34" charset="0"/>
              <a:buChar char="•"/>
            </a:pPr>
            <a:r>
              <a:rPr lang="en-US" dirty="0"/>
              <a:t>John McCain</a:t>
            </a:r>
          </a:p>
          <a:p>
            <a:pPr marL="285750" indent="-285750">
              <a:buFont typeface="Arial" panose="020B0604020202020204" pitchFamily="34" charset="0"/>
              <a:buChar char="•"/>
            </a:pPr>
            <a:r>
              <a:rPr lang="en-US" dirty="0"/>
              <a:t>Rhode Island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522484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4861F4-27FA-4FC0-9C4A-A6CB665CA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786" y="3063875"/>
            <a:ext cx="10266427" cy="3429000"/>
          </a:xfrm>
          <a:prstGeom prst="rect">
            <a:avLst/>
          </a:prstGeom>
        </p:spPr>
      </p:pic>
      <p:sp>
        <p:nvSpPr>
          <p:cNvPr id="2" name="Title 1">
            <a:extLst>
              <a:ext uri="{FF2B5EF4-FFF2-40B4-BE49-F238E27FC236}">
                <a16:creationId xmlns:a16="http://schemas.microsoft.com/office/drawing/2014/main" id="{70B58001-7D8A-4845-9002-F2442F4A6F7A}"/>
              </a:ext>
            </a:extLst>
          </p:cNvPr>
          <p:cNvSpPr>
            <a:spLocks noGrp="1"/>
          </p:cNvSpPr>
          <p:nvPr>
            <p:ph type="title"/>
          </p:nvPr>
        </p:nvSpPr>
        <p:spPr/>
        <p:txBody>
          <a:bodyPr/>
          <a:lstStyle/>
          <a:p>
            <a:r>
              <a:rPr lang="en-US" dirty="0"/>
              <a:t>MOSTLY-TRUE</a:t>
            </a:r>
          </a:p>
        </p:txBody>
      </p:sp>
      <p:sp>
        <p:nvSpPr>
          <p:cNvPr id="10" name="TextBox 9">
            <a:extLst>
              <a:ext uri="{FF2B5EF4-FFF2-40B4-BE49-F238E27FC236}">
                <a16:creationId xmlns:a16="http://schemas.microsoft.com/office/drawing/2014/main" id="{D261652D-5966-4419-A2F8-E5A03D1249BA}"/>
              </a:ext>
            </a:extLst>
          </p:cNvPr>
          <p:cNvSpPr txBox="1"/>
          <p:nvPr/>
        </p:nvSpPr>
        <p:spPr>
          <a:xfrm>
            <a:off x="838199" y="1202692"/>
            <a:ext cx="5257800" cy="2092881"/>
          </a:xfrm>
          <a:prstGeom prst="rect">
            <a:avLst/>
          </a:prstGeom>
          <a:noFill/>
        </p:spPr>
        <p:txBody>
          <a:bodyPr wrap="square" rtlCol="0">
            <a:spAutoFit/>
          </a:bodyPr>
          <a:lstStyle/>
          <a:p>
            <a:r>
              <a:rPr lang="en-US" sz="3200" dirty="0"/>
              <a:t>Word pairs that are unique in the top 25:</a:t>
            </a:r>
          </a:p>
          <a:p>
            <a:pPr marL="285750" indent="-285750">
              <a:buFont typeface="Arial" panose="020B0604020202020204" pitchFamily="34" charset="0"/>
              <a:buChar char="•"/>
            </a:pPr>
            <a:r>
              <a:rPr lang="en-US" sz="2000" dirty="0"/>
              <a:t>50 percent</a:t>
            </a:r>
          </a:p>
          <a:p>
            <a:pPr marL="285750" indent="-285750">
              <a:buFont typeface="Arial" panose="020B0604020202020204" pitchFamily="34" charset="0"/>
              <a:buChar char="•"/>
            </a:pPr>
            <a:r>
              <a:rPr lang="en-US" sz="2000" dirty="0"/>
              <a:t>1 percent</a:t>
            </a:r>
          </a:p>
          <a:p>
            <a:pPr marL="285750" indent="-285750">
              <a:buFont typeface="Arial" panose="020B0604020202020204" pitchFamily="34" charset="0"/>
              <a:buChar char="•"/>
            </a:pPr>
            <a:r>
              <a:rPr lang="en-US" sz="2000" dirty="0"/>
              <a:t>Million people</a:t>
            </a:r>
          </a:p>
          <a:p>
            <a:pPr marL="285750" indent="-285750">
              <a:buFont typeface="Arial" panose="020B0604020202020204" pitchFamily="34" charset="0"/>
              <a:buChar char="•"/>
            </a:pPr>
            <a:r>
              <a:rPr lang="en-US" sz="2000" dirty="0"/>
              <a:t>Tax Rate</a:t>
            </a:r>
          </a:p>
          <a:p>
            <a:pPr marL="285750" indent="-285750">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50D5BD44-A4B5-4663-94C5-303E9C9A7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0063" y="542015"/>
            <a:ext cx="4259150" cy="441208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35597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755C7FF-FC09-4350-A9F7-A887622DF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732" y="3328503"/>
            <a:ext cx="10170536" cy="3396972"/>
          </a:xfrm>
          <a:prstGeom prst="rect">
            <a:avLst/>
          </a:prstGeom>
        </p:spPr>
      </p:pic>
      <p:sp>
        <p:nvSpPr>
          <p:cNvPr id="2" name="Title 1">
            <a:extLst>
              <a:ext uri="{FF2B5EF4-FFF2-40B4-BE49-F238E27FC236}">
                <a16:creationId xmlns:a16="http://schemas.microsoft.com/office/drawing/2014/main" id="{313F1D7A-BEAA-4B6D-88BB-7D24F1C5E944}"/>
              </a:ext>
            </a:extLst>
          </p:cNvPr>
          <p:cNvSpPr>
            <a:spLocks noGrp="1"/>
          </p:cNvSpPr>
          <p:nvPr>
            <p:ph type="title"/>
          </p:nvPr>
        </p:nvSpPr>
        <p:spPr/>
        <p:txBody>
          <a:bodyPr/>
          <a:lstStyle/>
          <a:p>
            <a:r>
              <a:rPr lang="en-US" dirty="0"/>
              <a:t>HALF-TRUE</a:t>
            </a:r>
          </a:p>
        </p:txBody>
      </p:sp>
      <p:sp>
        <p:nvSpPr>
          <p:cNvPr id="4" name="TextBox 3">
            <a:extLst>
              <a:ext uri="{FF2B5EF4-FFF2-40B4-BE49-F238E27FC236}">
                <a16:creationId xmlns:a16="http://schemas.microsoft.com/office/drawing/2014/main" id="{33705B5D-8406-482D-82E1-92701461F707}"/>
              </a:ext>
            </a:extLst>
          </p:cNvPr>
          <p:cNvSpPr txBox="1"/>
          <p:nvPr/>
        </p:nvSpPr>
        <p:spPr>
          <a:xfrm>
            <a:off x="838200" y="1204845"/>
            <a:ext cx="4671646" cy="2123658"/>
          </a:xfrm>
          <a:prstGeom prst="rect">
            <a:avLst/>
          </a:prstGeom>
          <a:noFill/>
        </p:spPr>
        <p:txBody>
          <a:bodyPr wrap="square" rtlCol="0">
            <a:spAutoFit/>
          </a:bodyPr>
          <a:lstStyle/>
          <a:p>
            <a:r>
              <a:rPr lang="en-US" sz="3200" dirty="0"/>
              <a:t>Word pairs that are unique in the top 25:</a:t>
            </a:r>
          </a:p>
          <a:p>
            <a:pPr marL="457200" indent="-457200">
              <a:buFont typeface="Arial" panose="020B0604020202020204" pitchFamily="34" charset="0"/>
              <a:buChar char="•"/>
            </a:pPr>
            <a:r>
              <a:rPr lang="en-US" sz="2000" dirty="0"/>
              <a:t>Cares act</a:t>
            </a:r>
          </a:p>
          <a:p>
            <a:pPr marL="457200" indent="-457200">
              <a:buFont typeface="Arial" panose="020B0604020202020204" pitchFamily="34" charset="0"/>
              <a:buChar char="•"/>
            </a:pPr>
            <a:r>
              <a:rPr lang="en-US" sz="2000" dirty="0"/>
              <a:t>Unemployment rate</a:t>
            </a:r>
          </a:p>
          <a:p>
            <a:pPr marL="457200" indent="-457200">
              <a:buFont typeface="Arial" panose="020B0604020202020204" pitchFamily="34" charset="0"/>
              <a:buChar char="•"/>
            </a:pPr>
            <a:r>
              <a:rPr lang="en-US" sz="2000" dirty="0"/>
              <a:t>Million jobs</a:t>
            </a:r>
          </a:p>
          <a:p>
            <a:pPr marL="457200" indent="-457200">
              <a:buFont typeface="Arial" panose="020B0604020202020204" pitchFamily="34" charset="0"/>
              <a:buChar char="•"/>
            </a:pPr>
            <a:r>
              <a:rPr lang="en-US" sz="2000" dirty="0"/>
              <a:t>Rick Perry</a:t>
            </a:r>
          </a:p>
          <a:p>
            <a:pPr marL="457200" indent="-457200">
              <a:buFont typeface="Arial" panose="020B0604020202020204" pitchFamily="34" charset="0"/>
              <a:buChar char="•"/>
            </a:pPr>
            <a:r>
              <a:rPr lang="en-US" sz="2000" dirty="0"/>
              <a:t>Million Americans</a:t>
            </a:r>
            <a:endParaRPr lang="en-US" dirty="0"/>
          </a:p>
        </p:txBody>
      </p:sp>
      <p:pic>
        <p:nvPicPr>
          <p:cNvPr id="6" name="Picture 5">
            <a:extLst>
              <a:ext uri="{FF2B5EF4-FFF2-40B4-BE49-F238E27FC236}">
                <a16:creationId xmlns:a16="http://schemas.microsoft.com/office/drawing/2014/main" id="{ED9BEC63-AE49-4065-A3E0-614FECECD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5778" y="362757"/>
            <a:ext cx="4278022" cy="4431632"/>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16802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BFA66A-A13A-4958-936E-3CF594406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23" y="3168249"/>
            <a:ext cx="10351477" cy="3457407"/>
          </a:xfrm>
          <a:prstGeom prst="rect">
            <a:avLst/>
          </a:prstGeom>
        </p:spPr>
      </p:pic>
      <p:sp>
        <p:nvSpPr>
          <p:cNvPr id="2" name="Title 1">
            <a:extLst>
              <a:ext uri="{FF2B5EF4-FFF2-40B4-BE49-F238E27FC236}">
                <a16:creationId xmlns:a16="http://schemas.microsoft.com/office/drawing/2014/main" id="{44B8CF0D-0E0B-48D0-A27A-4A57BDF6540F}"/>
              </a:ext>
            </a:extLst>
          </p:cNvPr>
          <p:cNvSpPr>
            <a:spLocks noGrp="1"/>
          </p:cNvSpPr>
          <p:nvPr>
            <p:ph type="title"/>
          </p:nvPr>
        </p:nvSpPr>
        <p:spPr/>
        <p:txBody>
          <a:bodyPr/>
          <a:lstStyle/>
          <a:p>
            <a:r>
              <a:rPr lang="en-US" dirty="0"/>
              <a:t>BARELY-TRUE</a:t>
            </a:r>
          </a:p>
        </p:txBody>
      </p:sp>
      <p:sp>
        <p:nvSpPr>
          <p:cNvPr id="4" name="TextBox 3">
            <a:extLst>
              <a:ext uri="{FF2B5EF4-FFF2-40B4-BE49-F238E27FC236}">
                <a16:creationId xmlns:a16="http://schemas.microsoft.com/office/drawing/2014/main" id="{FAA14924-A400-4A36-AAA9-4BB0A644C0F2}"/>
              </a:ext>
            </a:extLst>
          </p:cNvPr>
          <p:cNvSpPr txBox="1"/>
          <p:nvPr/>
        </p:nvSpPr>
        <p:spPr>
          <a:xfrm>
            <a:off x="744416" y="1183343"/>
            <a:ext cx="4624754" cy="1692771"/>
          </a:xfrm>
          <a:prstGeom prst="rect">
            <a:avLst/>
          </a:prstGeom>
          <a:noFill/>
        </p:spPr>
        <p:txBody>
          <a:bodyPr wrap="square" rtlCol="0">
            <a:spAutoFit/>
          </a:bodyPr>
          <a:lstStyle/>
          <a:p>
            <a:r>
              <a:rPr lang="en-US" sz="3200" dirty="0"/>
              <a:t>Word pairs that are unique in the top 25:</a:t>
            </a:r>
          </a:p>
          <a:p>
            <a:pPr marL="285750" indent="-285750">
              <a:buFont typeface="Arial" panose="020B0604020202020204" pitchFamily="34" charset="0"/>
              <a:buChar char="•"/>
            </a:pPr>
            <a:r>
              <a:rPr lang="en-US" sz="2400" dirty="0"/>
              <a:t>Rick Scott</a:t>
            </a:r>
          </a:p>
          <a:p>
            <a:pPr marL="285750" indent="-285750">
              <a:buFont typeface="Arial" panose="020B0604020202020204" pitchFamily="34" charset="0"/>
              <a:buChar char="•"/>
            </a:pPr>
            <a:r>
              <a:rPr lang="en-US" sz="2400" dirty="0"/>
              <a:t>Property tax</a:t>
            </a:r>
          </a:p>
          <a:p>
            <a:pPr marL="285750" indent="-285750">
              <a:buFont typeface="Arial" panose="020B0604020202020204" pitchFamily="34" charset="0"/>
              <a:buChar char="•"/>
            </a:pPr>
            <a:r>
              <a:rPr lang="en-US" sz="2400" dirty="0"/>
              <a:t>Public school</a:t>
            </a:r>
          </a:p>
        </p:txBody>
      </p:sp>
      <p:pic>
        <p:nvPicPr>
          <p:cNvPr id="10" name="Picture 9">
            <a:extLst>
              <a:ext uri="{FF2B5EF4-FFF2-40B4-BE49-F238E27FC236}">
                <a16:creationId xmlns:a16="http://schemas.microsoft.com/office/drawing/2014/main" id="{574AAEDF-EA29-4DB2-9D94-5ED0F56185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530" y="394433"/>
            <a:ext cx="4437594" cy="459693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3197910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6072</TotalTime>
  <Words>2051</Words>
  <Application>Microsoft Office PowerPoint</Application>
  <PresentationFormat>Widescreen</PresentationFormat>
  <Paragraphs>185</Paragraphs>
  <Slides>21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Courier New</vt:lpstr>
      <vt:lpstr>Roboto</vt:lpstr>
      <vt:lpstr>Sarif hand</vt:lpstr>
      <vt:lpstr>The Hand Bold</vt:lpstr>
      <vt:lpstr>The Hand Bold (Body)</vt:lpstr>
      <vt:lpstr>The Serif Hand Black</vt:lpstr>
      <vt:lpstr>Times New Roman</vt:lpstr>
      <vt:lpstr>SketchyVTI</vt:lpstr>
      <vt:lpstr>The Rise of Fake News in the Political Scene</vt:lpstr>
      <vt:lpstr>Presentation Overview</vt:lpstr>
      <vt:lpstr>Who is This Presentation For</vt:lpstr>
      <vt:lpstr>Misinformation</vt:lpstr>
      <vt:lpstr>Our Data</vt:lpstr>
      <vt:lpstr>True</vt:lpstr>
      <vt:lpstr>MOSTLY-TRUE</vt:lpstr>
      <vt:lpstr>HALF-TRUE</vt:lpstr>
      <vt:lpstr>BARELY-TRUE</vt:lpstr>
      <vt:lpstr>False</vt:lpstr>
      <vt:lpstr>PANTS-FIRE</vt:lpstr>
      <vt:lpstr>PowerPoint Presentation</vt:lpstr>
      <vt:lpstr>PowerPoint Presentation</vt:lpstr>
      <vt:lpstr>Example Classification</vt:lpstr>
      <vt:lpstr>What to do about it?</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Fake News in the Political Scene</dc:title>
  <dc:creator>Michael</dc:creator>
  <cp:lastModifiedBy>Michael</cp:lastModifiedBy>
  <cp:revision>1</cp:revision>
  <dcterms:created xsi:type="dcterms:W3CDTF">2021-02-09T20:15:32Z</dcterms:created>
  <dcterms:modified xsi:type="dcterms:W3CDTF">2021-02-19T20:37:15Z</dcterms:modified>
</cp:coreProperties>
</file>